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315" r:id="rId3"/>
    <p:sldId id="257" r:id="rId4"/>
    <p:sldId id="286" r:id="rId5"/>
    <p:sldId id="258" r:id="rId6"/>
    <p:sldId id="311" r:id="rId7"/>
    <p:sldId id="260" r:id="rId8"/>
    <p:sldId id="261" r:id="rId9"/>
    <p:sldId id="259" r:id="rId10"/>
    <p:sldId id="262" r:id="rId11"/>
    <p:sldId id="293" r:id="rId12"/>
    <p:sldId id="314" r:id="rId13"/>
    <p:sldId id="263" r:id="rId14"/>
    <p:sldId id="297" r:id="rId15"/>
    <p:sldId id="264" r:id="rId16"/>
    <p:sldId id="294" r:id="rId17"/>
    <p:sldId id="265" r:id="rId18"/>
    <p:sldId id="295" r:id="rId19"/>
    <p:sldId id="296" r:id="rId20"/>
    <p:sldId id="300" r:id="rId21"/>
    <p:sldId id="317" r:id="rId22"/>
    <p:sldId id="266" r:id="rId23"/>
    <p:sldId id="301" r:id="rId24"/>
    <p:sldId id="298" r:id="rId25"/>
    <p:sldId id="318" r:id="rId26"/>
    <p:sldId id="305" r:id="rId27"/>
    <p:sldId id="312" r:id="rId28"/>
    <p:sldId id="267" r:id="rId29"/>
    <p:sldId id="270" r:id="rId30"/>
    <p:sldId id="308" r:id="rId31"/>
    <p:sldId id="310" r:id="rId32"/>
    <p:sldId id="271" r:id="rId33"/>
    <p:sldId id="272" r:id="rId34"/>
    <p:sldId id="273" r:id="rId35"/>
    <p:sldId id="309" r:id="rId36"/>
    <p:sldId id="277" r:id="rId37"/>
    <p:sldId id="280" r:id="rId38"/>
    <p:sldId id="276" r:id="rId39"/>
    <p:sldId id="302" r:id="rId40"/>
    <p:sldId id="278" r:id="rId41"/>
    <p:sldId id="281" r:id="rId42"/>
    <p:sldId id="288" r:id="rId43"/>
    <p:sldId id="290" r:id="rId44"/>
    <p:sldId id="279" r:id="rId45"/>
    <p:sldId id="287" r:id="rId46"/>
    <p:sldId id="304" r:id="rId47"/>
    <p:sldId id="289" r:id="rId48"/>
    <p:sldId id="284" r:id="rId49"/>
    <p:sldId id="313" r:id="rId50"/>
    <p:sldId id="31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709" autoAdjust="0"/>
  </p:normalViewPr>
  <p:slideViewPr>
    <p:cSldViewPr>
      <p:cViewPr varScale="1">
        <p:scale>
          <a:sx n="127" d="100"/>
          <a:sy n="127" d="100"/>
        </p:scale>
        <p:origin x="-330"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3"/>
          <p:cNvGrpSpPr>
            <a:grpSpLocks/>
          </p:cNvGrpSpPr>
          <p:nvPr/>
        </p:nvGrpSpPr>
        <p:grpSpPr bwMode="auto">
          <a:xfrm>
            <a:off x="-11113" y="-3175"/>
            <a:ext cx="9166226" cy="6897688"/>
            <a:chOff x="-7" y="-2"/>
            <a:chExt cx="5774" cy="4345"/>
          </a:xfrm>
        </p:grpSpPr>
        <p:grpSp>
          <p:nvGrpSpPr>
            <p:cNvPr id="3" name="Group 22"/>
            <p:cNvGrpSpPr>
              <a:grpSpLocks/>
            </p:cNvGrpSpPr>
            <p:nvPr userDrawn="1"/>
          </p:nvGrpSpPr>
          <p:grpSpPr bwMode="auto">
            <a:xfrm>
              <a:off x="-7" y="0"/>
              <a:ext cx="5774" cy="4343"/>
              <a:chOff x="-7" y="0"/>
              <a:chExt cx="5774" cy="4343"/>
            </a:xfrm>
          </p:grpSpPr>
          <p:sp>
            <p:nvSpPr>
              <p:cNvPr id="8195" name="Freeform 3"/>
              <p:cNvSpPr>
                <a:spLocks/>
              </p:cNvSpPr>
              <p:nvPr/>
            </p:nvSpPr>
            <p:spPr bwMode="hidden">
              <a:xfrm>
                <a:off x="-7" y="1157"/>
                <a:ext cx="1429" cy="1707"/>
              </a:xfrm>
              <a:custGeom>
                <a:avLst/>
                <a:gdLst/>
                <a:ahLst/>
                <a:cxnLst>
                  <a:cxn ang="0">
                    <a:pos x="808" y="283"/>
                  </a:cxn>
                  <a:cxn ang="0">
                    <a:pos x="673" y="252"/>
                  </a:cxn>
                  <a:cxn ang="0">
                    <a:pos x="654" y="0"/>
                  </a:cxn>
                  <a:cxn ang="0">
                    <a:pos x="488" y="13"/>
                  </a:cxn>
                  <a:cxn ang="0">
                    <a:pos x="476" y="252"/>
                  </a:cxn>
                  <a:cxn ang="0">
                    <a:pos x="365" y="290"/>
                  </a:cxn>
                  <a:cxn ang="0">
                    <a:pos x="206" y="86"/>
                  </a:cxn>
                  <a:cxn ang="0">
                    <a:pos x="95" y="148"/>
                  </a:cxn>
                  <a:cxn ang="0">
                    <a:pos x="200" y="376"/>
                  </a:cxn>
                  <a:cxn ang="0">
                    <a:pos x="126" y="450"/>
                  </a:cxn>
                  <a:cxn ang="0">
                    <a:pos x="0" y="423"/>
                  </a:cxn>
                  <a:cxn ang="0">
                    <a:pos x="0" y="1273"/>
                  </a:cxn>
                  <a:cxn ang="0">
                    <a:pos x="101" y="1226"/>
                  </a:cxn>
                  <a:cxn ang="0">
                    <a:pos x="181" y="1306"/>
                  </a:cxn>
                  <a:cxn ang="0">
                    <a:pos x="70" y="1509"/>
                  </a:cxn>
                  <a:cxn ang="0">
                    <a:pos x="175" y="1596"/>
                  </a:cxn>
                  <a:cxn ang="0">
                    <a:pos x="365" y="1411"/>
                  </a:cxn>
                  <a:cxn ang="0">
                    <a:pos x="476" y="1448"/>
                  </a:cxn>
                  <a:cxn ang="0">
                    <a:pos x="501" y="1700"/>
                  </a:cxn>
                  <a:cxn ang="0">
                    <a:pos x="667" y="1707"/>
                  </a:cxn>
                  <a:cxn ang="0">
                    <a:pos x="685" y="1442"/>
                  </a:cxn>
                  <a:cxn ang="0">
                    <a:pos x="826" y="1405"/>
                  </a:cxn>
                  <a:cxn ang="0">
                    <a:pos x="993" y="1590"/>
                  </a:cxn>
                  <a:cxn ang="0">
                    <a:pos x="1103" y="1522"/>
                  </a:cxn>
                  <a:cxn ang="0">
                    <a:pos x="993" y="1300"/>
                  </a:cxn>
                  <a:cxn ang="0">
                    <a:pos x="1067" y="1207"/>
                  </a:cxn>
                  <a:cxn ang="0">
                    <a:pos x="1288" y="1312"/>
                  </a:cxn>
                  <a:cxn ang="0">
                    <a:pos x="1355" y="1196"/>
                  </a:cxn>
                  <a:cxn ang="0">
                    <a:pos x="1153" y="1047"/>
                  </a:cxn>
                  <a:cxn ang="0">
                    <a:pos x="1177" y="918"/>
                  </a:cxn>
                  <a:cxn ang="0">
                    <a:pos x="1429" y="894"/>
                  </a:cxn>
                  <a:cxn ang="0">
                    <a:pos x="1423" y="764"/>
                  </a:cxn>
                  <a:cxn ang="0">
                    <a:pos x="1171" y="727"/>
                  </a:cxn>
                  <a:cxn ang="0">
                    <a:pos x="1146" y="629"/>
                  </a:cxn>
                  <a:cxn ang="0">
                    <a:pos x="1349" y="487"/>
                  </a:cxn>
                  <a:cxn ang="0">
                    <a:pos x="1282" y="370"/>
                  </a:cxn>
                  <a:cxn ang="0">
                    <a:pos x="1054" y="462"/>
                  </a:cxn>
                  <a:cxn ang="0">
                    <a:pos x="980" y="388"/>
                  </a:cxn>
                  <a:cxn ang="0">
                    <a:pos x="1097" y="173"/>
                  </a:cxn>
                  <a:cxn ang="0">
                    <a:pos x="986" y="105"/>
                  </a:cxn>
                  <a:cxn ang="0">
                    <a:pos x="808" y="283"/>
                  </a:cxn>
                </a:cxnLst>
                <a:rect l="0" t="0" r="r" b="b"/>
                <a:pathLst>
                  <a:path w="1429" h="1707">
                    <a:moveTo>
                      <a:pt x="808" y="283"/>
                    </a:moveTo>
                    <a:lnTo>
                      <a:pt x="673" y="252"/>
                    </a:lnTo>
                    <a:lnTo>
                      <a:pt x="654" y="0"/>
                    </a:lnTo>
                    <a:lnTo>
                      <a:pt x="488" y="13"/>
                    </a:lnTo>
                    <a:lnTo>
                      <a:pt x="476" y="252"/>
                    </a:lnTo>
                    <a:lnTo>
                      <a:pt x="365" y="290"/>
                    </a:lnTo>
                    <a:lnTo>
                      <a:pt x="206" y="86"/>
                    </a:lnTo>
                    <a:lnTo>
                      <a:pt x="95" y="148"/>
                    </a:lnTo>
                    <a:lnTo>
                      <a:pt x="200" y="376"/>
                    </a:lnTo>
                    <a:lnTo>
                      <a:pt x="126" y="450"/>
                    </a:lnTo>
                    <a:lnTo>
                      <a:pt x="0" y="423"/>
                    </a:lnTo>
                    <a:lnTo>
                      <a:pt x="0" y="1273"/>
                    </a:lnTo>
                    <a:lnTo>
                      <a:pt x="101" y="1226"/>
                    </a:lnTo>
                    <a:lnTo>
                      <a:pt x="181" y="1306"/>
                    </a:lnTo>
                    <a:lnTo>
                      <a:pt x="70" y="1509"/>
                    </a:lnTo>
                    <a:lnTo>
                      <a:pt x="175" y="1596"/>
                    </a:lnTo>
                    <a:lnTo>
                      <a:pt x="365" y="1411"/>
                    </a:lnTo>
                    <a:lnTo>
                      <a:pt x="476" y="1448"/>
                    </a:lnTo>
                    <a:lnTo>
                      <a:pt x="501" y="1700"/>
                    </a:lnTo>
                    <a:lnTo>
                      <a:pt x="667" y="1707"/>
                    </a:lnTo>
                    <a:lnTo>
                      <a:pt x="685" y="1442"/>
                    </a:lnTo>
                    <a:lnTo>
                      <a:pt x="826" y="1405"/>
                    </a:lnTo>
                    <a:lnTo>
                      <a:pt x="993" y="1590"/>
                    </a:lnTo>
                    <a:lnTo>
                      <a:pt x="1103" y="1522"/>
                    </a:lnTo>
                    <a:lnTo>
                      <a:pt x="993" y="1300"/>
                    </a:lnTo>
                    <a:lnTo>
                      <a:pt x="1067" y="1207"/>
                    </a:lnTo>
                    <a:lnTo>
                      <a:pt x="1288" y="1312"/>
                    </a:lnTo>
                    <a:lnTo>
                      <a:pt x="1355" y="1196"/>
                    </a:lnTo>
                    <a:lnTo>
                      <a:pt x="1153" y="1047"/>
                    </a:lnTo>
                    <a:lnTo>
                      <a:pt x="1177" y="918"/>
                    </a:lnTo>
                    <a:lnTo>
                      <a:pt x="1429" y="894"/>
                    </a:lnTo>
                    <a:lnTo>
                      <a:pt x="1423" y="764"/>
                    </a:lnTo>
                    <a:lnTo>
                      <a:pt x="1171" y="727"/>
                    </a:lnTo>
                    <a:lnTo>
                      <a:pt x="1146" y="629"/>
                    </a:lnTo>
                    <a:lnTo>
                      <a:pt x="1349" y="487"/>
                    </a:lnTo>
                    <a:lnTo>
                      <a:pt x="1282" y="370"/>
                    </a:lnTo>
                    <a:lnTo>
                      <a:pt x="1054" y="462"/>
                    </a:lnTo>
                    <a:lnTo>
                      <a:pt x="980" y="388"/>
                    </a:lnTo>
                    <a:lnTo>
                      <a:pt x="1097" y="173"/>
                    </a:lnTo>
                    <a:lnTo>
                      <a:pt x="986" y="105"/>
                    </a:lnTo>
                    <a:lnTo>
                      <a:pt x="808" y="283"/>
                    </a:lnTo>
                    <a:close/>
                  </a:path>
                </a:pathLst>
              </a:custGeom>
              <a:gradFill rotWithShape="0">
                <a:gsLst>
                  <a:gs pos="0">
                    <a:schemeClr val="accent2"/>
                  </a:gs>
                  <a:gs pos="100000">
                    <a:schemeClr val="bg1"/>
                  </a:gs>
                </a:gsLst>
                <a:lin ang="0" scaled="1"/>
              </a:gradFill>
              <a:ln w="9525">
                <a:noFill/>
                <a:round/>
                <a:headEnd/>
                <a:tailEnd/>
              </a:ln>
              <a:effectLst/>
            </p:spPr>
            <p:txBody>
              <a:bodyPr wrap="none" anchor="ctr"/>
              <a:lstStyle/>
              <a:p>
                <a:endParaRPr lang="en-US"/>
              </a:p>
            </p:txBody>
          </p:sp>
          <p:sp>
            <p:nvSpPr>
              <p:cNvPr id="8196" name="Freeform 4"/>
              <p:cNvSpPr>
                <a:spLocks/>
              </p:cNvSpPr>
              <p:nvPr/>
            </p:nvSpPr>
            <p:spPr bwMode="hidden">
              <a:xfrm>
                <a:off x="68" y="10"/>
                <a:ext cx="528" cy="496"/>
              </a:xfrm>
              <a:custGeom>
                <a:avLst/>
                <a:gdLst/>
                <a:ahLst/>
                <a:cxnLst>
                  <a:cxn ang="0">
                    <a:pos x="335" y="56"/>
                  </a:cxn>
                  <a:cxn ang="0">
                    <a:pos x="293" y="46"/>
                  </a:cxn>
                  <a:cxn ang="0">
                    <a:pos x="288" y="0"/>
                  </a:cxn>
                  <a:cxn ang="0">
                    <a:pos x="238" y="0"/>
                  </a:cxn>
                  <a:cxn ang="0">
                    <a:pos x="232" y="46"/>
                  </a:cxn>
                  <a:cxn ang="0">
                    <a:pos x="198" y="58"/>
                  </a:cxn>
                  <a:cxn ang="0">
                    <a:pos x="146" y="0"/>
                  </a:cxn>
                  <a:cxn ang="0">
                    <a:pos x="114" y="14"/>
                  </a:cxn>
                  <a:cxn ang="0">
                    <a:pos x="147" y="84"/>
                  </a:cxn>
                  <a:cxn ang="0">
                    <a:pos x="124" y="107"/>
                  </a:cxn>
                  <a:cxn ang="0">
                    <a:pos x="50" y="81"/>
                  </a:cxn>
                  <a:cxn ang="0">
                    <a:pos x="32" y="109"/>
                  </a:cxn>
                  <a:cxn ang="0">
                    <a:pos x="90" y="159"/>
                  </a:cxn>
                  <a:cxn ang="0">
                    <a:pos x="80" y="197"/>
                  </a:cxn>
                  <a:cxn ang="0">
                    <a:pos x="2" y="202"/>
                  </a:cxn>
                  <a:cxn ang="0">
                    <a:pos x="0" y="244"/>
                  </a:cxn>
                  <a:cxn ang="0">
                    <a:pos x="80" y="256"/>
                  </a:cxn>
                  <a:cxn ang="0">
                    <a:pos x="88" y="292"/>
                  </a:cxn>
                  <a:cxn ang="0">
                    <a:pos x="29" y="345"/>
                  </a:cxn>
                  <a:cxn ang="0">
                    <a:pos x="50" y="378"/>
                  </a:cxn>
                  <a:cxn ang="0">
                    <a:pos x="116" y="347"/>
                  </a:cxn>
                  <a:cxn ang="0">
                    <a:pos x="141" y="372"/>
                  </a:cxn>
                  <a:cxn ang="0">
                    <a:pos x="107" y="435"/>
                  </a:cxn>
                  <a:cxn ang="0">
                    <a:pos x="139" y="462"/>
                  </a:cxn>
                  <a:cxn ang="0">
                    <a:pos x="198" y="404"/>
                  </a:cxn>
                  <a:cxn ang="0">
                    <a:pos x="232" y="416"/>
                  </a:cxn>
                  <a:cxn ang="0">
                    <a:pos x="240" y="494"/>
                  </a:cxn>
                  <a:cxn ang="0">
                    <a:pos x="292" y="496"/>
                  </a:cxn>
                  <a:cxn ang="0">
                    <a:pos x="297" y="414"/>
                  </a:cxn>
                  <a:cxn ang="0">
                    <a:pos x="341" y="403"/>
                  </a:cxn>
                  <a:cxn ang="0">
                    <a:pos x="393" y="460"/>
                  </a:cxn>
                  <a:cxn ang="0">
                    <a:pos x="427" y="439"/>
                  </a:cxn>
                  <a:cxn ang="0">
                    <a:pos x="393" y="370"/>
                  </a:cxn>
                  <a:cxn ang="0">
                    <a:pos x="416" y="341"/>
                  </a:cxn>
                  <a:cxn ang="0">
                    <a:pos x="484" y="374"/>
                  </a:cxn>
                  <a:cxn ang="0">
                    <a:pos x="505" y="338"/>
                  </a:cxn>
                  <a:cxn ang="0">
                    <a:pos x="442" y="292"/>
                  </a:cxn>
                  <a:cxn ang="0">
                    <a:pos x="450" y="252"/>
                  </a:cxn>
                  <a:cxn ang="0">
                    <a:pos x="528" y="244"/>
                  </a:cxn>
                  <a:cxn ang="0">
                    <a:pos x="526" y="204"/>
                  </a:cxn>
                  <a:cxn ang="0">
                    <a:pos x="448" y="193"/>
                  </a:cxn>
                  <a:cxn ang="0">
                    <a:pos x="440" y="162"/>
                  </a:cxn>
                  <a:cxn ang="0">
                    <a:pos x="503" y="119"/>
                  </a:cxn>
                  <a:cxn ang="0">
                    <a:pos x="482" y="82"/>
                  </a:cxn>
                  <a:cxn ang="0">
                    <a:pos x="412" y="111"/>
                  </a:cxn>
                  <a:cxn ang="0">
                    <a:pos x="389" y="88"/>
                  </a:cxn>
                  <a:cxn ang="0">
                    <a:pos x="425" y="21"/>
                  </a:cxn>
                  <a:cxn ang="0">
                    <a:pos x="391" y="0"/>
                  </a:cxn>
                  <a:cxn ang="0">
                    <a:pos x="335" y="56"/>
                  </a:cxn>
                </a:cxnLst>
                <a:rect l="0" t="0" r="r" b="b"/>
                <a:pathLst>
                  <a:path w="528" h="496">
                    <a:moveTo>
                      <a:pt x="335" y="56"/>
                    </a:moveTo>
                    <a:lnTo>
                      <a:pt x="293" y="46"/>
                    </a:lnTo>
                    <a:lnTo>
                      <a:pt x="288" y="0"/>
                    </a:lnTo>
                    <a:lnTo>
                      <a:pt x="238" y="0"/>
                    </a:lnTo>
                    <a:lnTo>
                      <a:pt x="232" y="46"/>
                    </a:lnTo>
                    <a:lnTo>
                      <a:pt x="198" y="58"/>
                    </a:lnTo>
                    <a:lnTo>
                      <a:pt x="146" y="0"/>
                    </a:lnTo>
                    <a:lnTo>
                      <a:pt x="114" y="14"/>
                    </a:lnTo>
                    <a:lnTo>
                      <a:pt x="147" y="84"/>
                    </a:lnTo>
                    <a:lnTo>
                      <a:pt x="124" y="107"/>
                    </a:lnTo>
                    <a:lnTo>
                      <a:pt x="50" y="81"/>
                    </a:lnTo>
                    <a:lnTo>
                      <a:pt x="32" y="109"/>
                    </a:lnTo>
                    <a:lnTo>
                      <a:pt x="90" y="159"/>
                    </a:lnTo>
                    <a:lnTo>
                      <a:pt x="80" y="197"/>
                    </a:lnTo>
                    <a:lnTo>
                      <a:pt x="2" y="202"/>
                    </a:lnTo>
                    <a:lnTo>
                      <a:pt x="0" y="244"/>
                    </a:lnTo>
                    <a:lnTo>
                      <a:pt x="80" y="256"/>
                    </a:lnTo>
                    <a:lnTo>
                      <a:pt x="88" y="292"/>
                    </a:lnTo>
                    <a:lnTo>
                      <a:pt x="29" y="345"/>
                    </a:lnTo>
                    <a:lnTo>
                      <a:pt x="50" y="378"/>
                    </a:lnTo>
                    <a:lnTo>
                      <a:pt x="116" y="347"/>
                    </a:lnTo>
                    <a:lnTo>
                      <a:pt x="141" y="372"/>
                    </a:lnTo>
                    <a:lnTo>
                      <a:pt x="107" y="435"/>
                    </a:lnTo>
                    <a:lnTo>
                      <a:pt x="139" y="462"/>
                    </a:lnTo>
                    <a:lnTo>
                      <a:pt x="198" y="404"/>
                    </a:lnTo>
                    <a:lnTo>
                      <a:pt x="232" y="416"/>
                    </a:lnTo>
                    <a:lnTo>
                      <a:pt x="240" y="494"/>
                    </a:lnTo>
                    <a:lnTo>
                      <a:pt x="292" y="496"/>
                    </a:lnTo>
                    <a:lnTo>
                      <a:pt x="297" y="414"/>
                    </a:lnTo>
                    <a:lnTo>
                      <a:pt x="341" y="403"/>
                    </a:lnTo>
                    <a:lnTo>
                      <a:pt x="393" y="460"/>
                    </a:lnTo>
                    <a:lnTo>
                      <a:pt x="427" y="439"/>
                    </a:lnTo>
                    <a:lnTo>
                      <a:pt x="393" y="370"/>
                    </a:lnTo>
                    <a:lnTo>
                      <a:pt x="416" y="341"/>
                    </a:lnTo>
                    <a:lnTo>
                      <a:pt x="484" y="374"/>
                    </a:lnTo>
                    <a:lnTo>
                      <a:pt x="505" y="338"/>
                    </a:lnTo>
                    <a:lnTo>
                      <a:pt x="442" y="292"/>
                    </a:lnTo>
                    <a:lnTo>
                      <a:pt x="450" y="252"/>
                    </a:lnTo>
                    <a:lnTo>
                      <a:pt x="528" y="244"/>
                    </a:lnTo>
                    <a:lnTo>
                      <a:pt x="526" y="204"/>
                    </a:lnTo>
                    <a:lnTo>
                      <a:pt x="448" y="193"/>
                    </a:lnTo>
                    <a:lnTo>
                      <a:pt x="440" y="162"/>
                    </a:lnTo>
                    <a:lnTo>
                      <a:pt x="503" y="119"/>
                    </a:lnTo>
                    <a:lnTo>
                      <a:pt x="482" y="82"/>
                    </a:lnTo>
                    <a:lnTo>
                      <a:pt x="412" y="111"/>
                    </a:lnTo>
                    <a:lnTo>
                      <a:pt x="389" y="88"/>
                    </a:lnTo>
                    <a:lnTo>
                      <a:pt x="425" y="21"/>
                    </a:lnTo>
                    <a:lnTo>
                      <a:pt x="391" y="0"/>
                    </a:lnTo>
                    <a:lnTo>
                      <a:pt x="335" y="56"/>
                    </a:lnTo>
                    <a:close/>
                  </a:path>
                </a:pathLst>
              </a:custGeom>
              <a:gradFill rotWithShape="0">
                <a:gsLst>
                  <a:gs pos="0">
                    <a:schemeClr val="accent1"/>
                  </a:gs>
                  <a:gs pos="100000">
                    <a:schemeClr val="bg1"/>
                  </a:gs>
                </a:gsLst>
                <a:lin ang="2700000" scaled="1"/>
              </a:gradFill>
              <a:ln w="9525">
                <a:noFill/>
                <a:round/>
                <a:headEnd/>
                <a:tailEnd/>
              </a:ln>
              <a:effectLst/>
            </p:spPr>
            <p:txBody>
              <a:bodyPr wrap="none" anchor="ctr"/>
              <a:lstStyle/>
              <a:p>
                <a:endParaRPr lang="en-US"/>
              </a:p>
            </p:txBody>
          </p:sp>
          <p:sp>
            <p:nvSpPr>
              <p:cNvPr id="8197" name="Freeform 5"/>
              <p:cNvSpPr>
                <a:spLocks/>
              </p:cNvSpPr>
              <p:nvPr/>
            </p:nvSpPr>
            <p:spPr bwMode="hidden">
              <a:xfrm>
                <a:off x="751" y="223"/>
                <a:ext cx="1428" cy="1430"/>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2"/>
                  </a:gs>
                  <a:gs pos="100000">
                    <a:schemeClr val="bg1"/>
                  </a:gs>
                </a:gsLst>
                <a:lin ang="18900000" scaled="1"/>
              </a:gradFill>
              <a:ln w="9525">
                <a:noFill/>
                <a:round/>
                <a:headEnd/>
                <a:tailEnd/>
              </a:ln>
              <a:effectLst/>
            </p:spPr>
            <p:txBody>
              <a:bodyPr wrap="none" anchor="ctr"/>
              <a:lstStyle/>
              <a:p>
                <a:endParaRPr lang="en-US"/>
              </a:p>
            </p:txBody>
          </p:sp>
          <p:sp>
            <p:nvSpPr>
              <p:cNvPr id="8198" name="Freeform 6"/>
              <p:cNvSpPr>
                <a:spLocks/>
              </p:cNvSpPr>
              <p:nvPr/>
            </p:nvSpPr>
            <p:spPr bwMode="hidden">
              <a:xfrm>
                <a:off x="1595" y="800"/>
                <a:ext cx="2312" cy="2313"/>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1"/>
                  </a:gs>
                  <a:gs pos="100000">
                    <a:schemeClr val="bg2"/>
                  </a:gs>
                </a:gsLst>
                <a:lin ang="2700000" scaled="1"/>
              </a:gradFill>
              <a:ln w="9525">
                <a:noFill/>
                <a:round/>
                <a:headEnd/>
                <a:tailEnd/>
              </a:ln>
              <a:effectLst/>
            </p:spPr>
            <p:txBody>
              <a:bodyPr wrap="none" anchor="ctr"/>
              <a:lstStyle/>
              <a:p>
                <a:endParaRPr lang="en-US"/>
              </a:p>
            </p:txBody>
          </p:sp>
          <p:sp>
            <p:nvSpPr>
              <p:cNvPr id="8200" name="Freeform 8"/>
              <p:cNvSpPr>
                <a:spLocks/>
              </p:cNvSpPr>
              <p:nvPr/>
            </p:nvSpPr>
            <p:spPr bwMode="hidden">
              <a:xfrm>
                <a:off x="2" y="3022"/>
                <a:ext cx="2153" cy="1321"/>
              </a:xfrm>
              <a:custGeom>
                <a:avLst/>
                <a:gdLst/>
                <a:ahLst/>
                <a:cxnLst>
                  <a:cxn ang="0">
                    <a:pos x="1368" y="358"/>
                  </a:cxn>
                  <a:cxn ang="0">
                    <a:pos x="1197" y="318"/>
                  </a:cxn>
                  <a:cxn ang="0">
                    <a:pos x="1173" y="0"/>
                  </a:cxn>
                  <a:cxn ang="0">
                    <a:pos x="964" y="16"/>
                  </a:cxn>
                  <a:cxn ang="0">
                    <a:pos x="948" y="318"/>
                  </a:cxn>
                  <a:cxn ang="0">
                    <a:pos x="808" y="366"/>
                  </a:cxn>
                  <a:cxn ang="0">
                    <a:pos x="606" y="109"/>
                  </a:cxn>
                  <a:cxn ang="0">
                    <a:pos x="467" y="187"/>
                  </a:cxn>
                  <a:cxn ang="0">
                    <a:pos x="599" y="474"/>
                  </a:cxn>
                  <a:cxn ang="0">
                    <a:pos x="506" y="568"/>
                  </a:cxn>
                  <a:cxn ang="0">
                    <a:pos x="202" y="459"/>
                  </a:cxn>
                  <a:cxn ang="0">
                    <a:pos x="132" y="576"/>
                  </a:cxn>
                  <a:cxn ang="0">
                    <a:pos x="365" y="778"/>
                  </a:cxn>
                  <a:cxn ang="0">
                    <a:pos x="327" y="933"/>
                  </a:cxn>
                  <a:cxn ang="0">
                    <a:pos x="7" y="956"/>
                  </a:cxn>
                  <a:cxn ang="0">
                    <a:pos x="0" y="1128"/>
                  </a:cxn>
                  <a:cxn ang="0">
                    <a:pos x="327" y="1174"/>
                  </a:cxn>
                  <a:cxn ang="0">
                    <a:pos x="358" y="1321"/>
                  </a:cxn>
                  <a:cxn ang="0">
                    <a:pos x="1804" y="1321"/>
                  </a:cxn>
                  <a:cxn ang="0">
                    <a:pos x="1835" y="1158"/>
                  </a:cxn>
                  <a:cxn ang="0">
                    <a:pos x="2153" y="1128"/>
                  </a:cxn>
                  <a:cxn ang="0">
                    <a:pos x="2146" y="964"/>
                  </a:cxn>
                  <a:cxn ang="0">
                    <a:pos x="1827" y="917"/>
                  </a:cxn>
                  <a:cxn ang="0">
                    <a:pos x="1795" y="793"/>
                  </a:cxn>
                  <a:cxn ang="0">
                    <a:pos x="2052" y="615"/>
                  </a:cxn>
                  <a:cxn ang="0">
                    <a:pos x="1967" y="467"/>
                  </a:cxn>
                  <a:cxn ang="0">
                    <a:pos x="1679" y="583"/>
                  </a:cxn>
                  <a:cxn ang="0">
                    <a:pos x="1586" y="490"/>
                  </a:cxn>
                  <a:cxn ang="0">
                    <a:pos x="1733" y="218"/>
                  </a:cxn>
                  <a:cxn ang="0">
                    <a:pos x="1593" y="132"/>
                  </a:cxn>
                  <a:cxn ang="0">
                    <a:pos x="1368" y="358"/>
                  </a:cxn>
                </a:cxnLst>
                <a:rect l="0" t="0" r="r" b="b"/>
                <a:pathLst>
                  <a:path w="2153" h="1321">
                    <a:moveTo>
                      <a:pt x="1368" y="358"/>
                    </a:moveTo>
                    <a:lnTo>
                      <a:pt x="1197" y="318"/>
                    </a:lnTo>
                    <a:lnTo>
                      <a:pt x="1173" y="0"/>
                    </a:lnTo>
                    <a:lnTo>
                      <a:pt x="964" y="16"/>
                    </a:lnTo>
                    <a:lnTo>
                      <a:pt x="948" y="318"/>
                    </a:lnTo>
                    <a:lnTo>
                      <a:pt x="808" y="366"/>
                    </a:lnTo>
                    <a:lnTo>
                      <a:pt x="606" y="109"/>
                    </a:lnTo>
                    <a:lnTo>
                      <a:pt x="467" y="187"/>
                    </a:lnTo>
                    <a:lnTo>
                      <a:pt x="599" y="474"/>
                    </a:lnTo>
                    <a:lnTo>
                      <a:pt x="506" y="568"/>
                    </a:lnTo>
                    <a:lnTo>
                      <a:pt x="202" y="459"/>
                    </a:lnTo>
                    <a:lnTo>
                      <a:pt x="132" y="576"/>
                    </a:lnTo>
                    <a:lnTo>
                      <a:pt x="365" y="778"/>
                    </a:lnTo>
                    <a:lnTo>
                      <a:pt x="327" y="933"/>
                    </a:lnTo>
                    <a:lnTo>
                      <a:pt x="7" y="956"/>
                    </a:lnTo>
                    <a:lnTo>
                      <a:pt x="0" y="1128"/>
                    </a:lnTo>
                    <a:lnTo>
                      <a:pt x="327" y="1174"/>
                    </a:lnTo>
                    <a:lnTo>
                      <a:pt x="358" y="1321"/>
                    </a:lnTo>
                    <a:lnTo>
                      <a:pt x="1804" y="1321"/>
                    </a:lnTo>
                    <a:lnTo>
                      <a:pt x="1835" y="1158"/>
                    </a:lnTo>
                    <a:lnTo>
                      <a:pt x="2153" y="1128"/>
                    </a:lnTo>
                    <a:lnTo>
                      <a:pt x="2146" y="964"/>
                    </a:lnTo>
                    <a:lnTo>
                      <a:pt x="1827" y="917"/>
                    </a:lnTo>
                    <a:lnTo>
                      <a:pt x="1795" y="793"/>
                    </a:lnTo>
                    <a:lnTo>
                      <a:pt x="2052" y="615"/>
                    </a:lnTo>
                    <a:lnTo>
                      <a:pt x="1967" y="467"/>
                    </a:lnTo>
                    <a:lnTo>
                      <a:pt x="1679" y="583"/>
                    </a:lnTo>
                    <a:lnTo>
                      <a:pt x="1586" y="490"/>
                    </a:lnTo>
                    <a:lnTo>
                      <a:pt x="1733" y="218"/>
                    </a:lnTo>
                    <a:lnTo>
                      <a:pt x="1593" y="132"/>
                    </a:lnTo>
                    <a:lnTo>
                      <a:pt x="1368" y="358"/>
                    </a:lnTo>
                    <a:close/>
                  </a:path>
                </a:pathLst>
              </a:custGeom>
              <a:solidFill>
                <a:schemeClr val="bg1">
                  <a:alpha val="50000"/>
                </a:schemeClr>
              </a:solidFill>
              <a:ln w="9525">
                <a:noFill/>
                <a:round/>
                <a:headEnd/>
                <a:tailEnd/>
              </a:ln>
              <a:effectLst/>
            </p:spPr>
            <p:txBody>
              <a:bodyPr wrap="none" anchor="ctr"/>
              <a:lstStyle/>
              <a:p>
                <a:endParaRPr lang="en-US"/>
              </a:p>
            </p:txBody>
          </p:sp>
          <p:sp>
            <p:nvSpPr>
              <p:cNvPr id="8201" name="Freeform 9"/>
              <p:cNvSpPr>
                <a:spLocks/>
              </p:cNvSpPr>
              <p:nvPr/>
            </p:nvSpPr>
            <p:spPr bwMode="hidden">
              <a:xfrm>
                <a:off x="2831" y="2788"/>
                <a:ext cx="1426" cy="1426"/>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2"/>
                  </a:gs>
                  <a:gs pos="100000">
                    <a:schemeClr val="bg1"/>
                  </a:gs>
                </a:gsLst>
                <a:lin ang="2700000" scaled="1"/>
              </a:gradFill>
              <a:ln w="9525">
                <a:noFill/>
                <a:round/>
                <a:headEnd/>
                <a:tailEnd/>
              </a:ln>
              <a:effectLst/>
            </p:spPr>
            <p:txBody>
              <a:bodyPr wrap="none" anchor="ctr"/>
              <a:lstStyle/>
              <a:p>
                <a:endParaRPr lang="en-US"/>
              </a:p>
            </p:txBody>
          </p:sp>
          <p:sp>
            <p:nvSpPr>
              <p:cNvPr id="8202" name="Freeform 10"/>
              <p:cNvSpPr>
                <a:spLocks/>
              </p:cNvSpPr>
              <p:nvPr/>
            </p:nvSpPr>
            <p:spPr bwMode="hidden">
              <a:xfrm>
                <a:off x="3557" y="307"/>
                <a:ext cx="1845" cy="1846"/>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1"/>
                  </a:gs>
                  <a:gs pos="100000">
                    <a:schemeClr val="bg2"/>
                  </a:gs>
                </a:gsLst>
                <a:lin ang="2700000" scaled="1"/>
              </a:gradFill>
              <a:ln w="9525">
                <a:noFill/>
                <a:round/>
                <a:headEnd/>
                <a:tailEnd/>
              </a:ln>
              <a:effectLst/>
            </p:spPr>
            <p:txBody>
              <a:bodyPr wrap="none" anchor="ctr"/>
              <a:lstStyle/>
              <a:p>
                <a:endParaRPr lang="en-US"/>
              </a:p>
            </p:txBody>
          </p:sp>
          <p:sp>
            <p:nvSpPr>
              <p:cNvPr id="8203" name="Freeform 11"/>
              <p:cNvSpPr>
                <a:spLocks/>
              </p:cNvSpPr>
              <p:nvPr/>
            </p:nvSpPr>
            <p:spPr bwMode="hidden">
              <a:xfrm>
                <a:off x="4502" y="1610"/>
                <a:ext cx="1265" cy="2518"/>
              </a:xfrm>
              <a:custGeom>
                <a:avLst/>
                <a:gdLst/>
                <a:ahLst/>
                <a:cxnLst>
                  <a:cxn ang="0">
                    <a:pos x="1265" y="0"/>
                  </a:cxn>
                  <a:cxn ang="0">
                    <a:pos x="1128" y="18"/>
                  </a:cxn>
                  <a:cxn ang="0">
                    <a:pos x="1110" y="372"/>
                  </a:cxn>
                  <a:cxn ang="0">
                    <a:pos x="946" y="428"/>
                  </a:cxn>
                  <a:cxn ang="0">
                    <a:pos x="710" y="127"/>
                  </a:cxn>
                  <a:cxn ang="0">
                    <a:pos x="546" y="219"/>
                  </a:cxn>
                  <a:cxn ang="0">
                    <a:pos x="701" y="555"/>
                  </a:cxn>
                  <a:cxn ang="0">
                    <a:pos x="592" y="665"/>
                  </a:cxn>
                  <a:cxn ang="0">
                    <a:pos x="237" y="537"/>
                  </a:cxn>
                  <a:cxn ang="0">
                    <a:pos x="155" y="674"/>
                  </a:cxn>
                  <a:cxn ang="0">
                    <a:pos x="427" y="911"/>
                  </a:cxn>
                  <a:cxn ang="0">
                    <a:pos x="383" y="1093"/>
                  </a:cxn>
                  <a:cxn ang="0">
                    <a:pos x="9" y="1121"/>
                  </a:cxn>
                  <a:cxn ang="0">
                    <a:pos x="0" y="1322"/>
                  </a:cxn>
                  <a:cxn ang="0">
                    <a:pos x="383" y="1376"/>
                  </a:cxn>
                  <a:cxn ang="0">
                    <a:pos x="419" y="1549"/>
                  </a:cxn>
                  <a:cxn ang="0">
                    <a:pos x="136" y="1804"/>
                  </a:cxn>
                  <a:cxn ang="0">
                    <a:pos x="237" y="1959"/>
                  </a:cxn>
                  <a:cxn ang="0">
                    <a:pos x="555" y="1813"/>
                  </a:cxn>
                  <a:cxn ang="0">
                    <a:pos x="674" y="1932"/>
                  </a:cxn>
                  <a:cxn ang="0">
                    <a:pos x="509" y="2232"/>
                  </a:cxn>
                  <a:cxn ang="0">
                    <a:pos x="664" y="2360"/>
                  </a:cxn>
                  <a:cxn ang="0">
                    <a:pos x="946" y="2087"/>
                  </a:cxn>
                  <a:cxn ang="0">
                    <a:pos x="1110" y="2142"/>
                  </a:cxn>
                  <a:cxn ang="0">
                    <a:pos x="1147" y="2515"/>
                  </a:cxn>
                  <a:cxn ang="0">
                    <a:pos x="1265" y="2518"/>
                  </a:cxn>
                  <a:cxn ang="0">
                    <a:pos x="1265" y="0"/>
                  </a:cxn>
                </a:cxnLst>
                <a:rect l="0" t="0" r="r" b="b"/>
                <a:pathLst>
                  <a:path w="1265" h="2518">
                    <a:moveTo>
                      <a:pt x="1265" y="0"/>
                    </a:moveTo>
                    <a:lnTo>
                      <a:pt x="1128" y="18"/>
                    </a:lnTo>
                    <a:lnTo>
                      <a:pt x="1110" y="372"/>
                    </a:lnTo>
                    <a:lnTo>
                      <a:pt x="946" y="428"/>
                    </a:lnTo>
                    <a:lnTo>
                      <a:pt x="710" y="127"/>
                    </a:lnTo>
                    <a:lnTo>
                      <a:pt x="546" y="219"/>
                    </a:lnTo>
                    <a:lnTo>
                      <a:pt x="701" y="555"/>
                    </a:lnTo>
                    <a:lnTo>
                      <a:pt x="592" y="665"/>
                    </a:lnTo>
                    <a:lnTo>
                      <a:pt x="237" y="537"/>
                    </a:lnTo>
                    <a:lnTo>
                      <a:pt x="155" y="674"/>
                    </a:lnTo>
                    <a:lnTo>
                      <a:pt x="427" y="911"/>
                    </a:lnTo>
                    <a:lnTo>
                      <a:pt x="383" y="1093"/>
                    </a:lnTo>
                    <a:lnTo>
                      <a:pt x="9" y="1121"/>
                    </a:lnTo>
                    <a:lnTo>
                      <a:pt x="0" y="1322"/>
                    </a:lnTo>
                    <a:lnTo>
                      <a:pt x="383" y="1376"/>
                    </a:lnTo>
                    <a:lnTo>
                      <a:pt x="419" y="1549"/>
                    </a:lnTo>
                    <a:lnTo>
                      <a:pt x="136" y="1804"/>
                    </a:lnTo>
                    <a:lnTo>
                      <a:pt x="237" y="1959"/>
                    </a:lnTo>
                    <a:lnTo>
                      <a:pt x="555" y="1813"/>
                    </a:lnTo>
                    <a:lnTo>
                      <a:pt x="674" y="1932"/>
                    </a:lnTo>
                    <a:lnTo>
                      <a:pt x="509" y="2232"/>
                    </a:lnTo>
                    <a:lnTo>
                      <a:pt x="664" y="2360"/>
                    </a:lnTo>
                    <a:lnTo>
                      <a:pt x="946" y="2087"/>
                    </a:lnTo>
                    <a:lnTo>
                      <a:pt x="1110" y="2142"/>
                    </a:lnTo>
                    <a:lnTo>
                      <a:pt x="1147" y="2515"/>
                    </a:lnTo>
                    <a:lnTo>
                      <a:pt x="1265" y="2518"/>
                    </a:lnTo>
                    <a:lnTo>
                      <a:pt x="1265" y="0"/>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en-US"/>
              </a:p>
            </p:txBody>
          </p:sp>
          <p:sp>
            <p:nvSpPr>
              <p:cNvPr id="8211" name="Freeform 19"/>
              <p:cNvSpPr>
                <a:spLocks/>
              </p:cNvSpPr>
              <p:nvPr/>
            </p:nvSpPr>
            <p:spPr bwMode="hidden">
              <a:xfrm rot="-5400000">
                <a:off x="2505" y="-537"/>
                <a:ext cx="1085" cy="2160"/>
              </a:xfrm>
              <a:custGeom>
                <a:avLst/>
                <a:gdLst/>
                <a:ahLst/>
                <a:cxnLst>
                  <a:cxn ang="0">
                    <a:pos x="1265" y="0"/>
                  </a:cxn>
                  <a:cxn ang="0">
                    <a:pos x="1128" y="18"/>
                  </a:cxn>
                  <a:cxn ang="0">
                    <a:pos x="1110" y="372"/>
                  </a:cxn>
                  <a:cxn ang="0">
                    <a:pos x="946" y="428"/>
                  </a:cxn>
                  <a:cxn ang="0">
                    <a:pos x="710" y="127"/>
                  </a:cxn>
                  <a:cxn ang="0">
                    <a:pos x="546" y="219"/>
                  </a:cxn>
                  <a:cxn ang="0">
                    <a:pos x="701" y="555"/>
                  </a:cxn>
                  <a:cxn ang="0">
                    <a:pos x="592" y="665"/>
                  </a:cxn>
                  <a:cxn ang="0">
                    <a:pos x="237" y="537"/>
                  </a:cxn>
                  <a:cxn ang="0">
                    <a:pos x="155" y="674"/>
                  </a:cxn>
                  <a:cxn ang="0">
                    <a:pos x="427" y="911"/>
                  </a:cxn>
                  <a:cxn ang="0">
                    <a:pos x="383" y="1093"/>
                  </a:cxn>
                  <a:cxn ang="0">
                    <a:pos x="9" y="1121"/>
                  </a:cxn>
                  <a:cxn ang="0">
                    <a:pos x="0" y="1322"/>
                  </a:cxn>
                  <a:cxn ang="0">
                    <a:pos x="383" y="1376"/>
                  </a:cxn>
                  <a:cxn ang="0">
                    <a:pos x="419" y="1549"/>
                  </a:cxn>
                  <a:cxn ang="0">
                    <a:pos x="136" y="1804"/>
                  </a:cxn>
                  <a:cxn ang="0">
                    <a:pos x="237" y="1959"/>
                  </a:cxn>
                  <a:cxn ang="0">
                    <a:pos x="555" y="1813"/>
                  </a:cxn>
                  <a:cxn ang="0">
                    <a:pos x="674" y="1932"/>
                  </a:cxn>
                  <a:cxn ang="0">
                    <a:pos x="509" y="2232"/>
                  </a:cxn>
                  <a:cxn ang="0">
                    <a:pos x="664" y="2360"/>
                  </a:cxn>
                  <a:cxn ang="0">
                    <a:pos x="946" y="2087"/>
                  </a:cxn>
                  <a:cxn ang="0">
                    <a:pos x="1110" y="2142"/>
                  </a:cxn>
                  <a:cxn ang="0">
                    <a:pos x="1147" y="2515"/>
                  </a:cxn>
                  <a:cxn ang="0">
                    <a:pos x="1265" y="2518"/>
                  </a:cxn>
                  <a:cxn ang="0">
                    <a:pos x="1265" y="0"/>
                  </a:cxn>
                </a:cxnLst>
                <a:rect l="0" t="0" r="r" b="b"/>
                <a:pathLst>
                  <a:path w="1265" h="2518">
                    <a:moveTo>
                      <a:pt x="1265" y="0"/>
                    </a:moveTo>
                    <a:lnTo>
                      <a:pt x="1128" y="18"/>
                    </a:lnTo>
                    <a:lnTo>
                      <a:pt x="1110" y="372"/>
                    </a:lnTo>
                    <a:lnTo>
                      <a:pt x="946" y="428"/>
                    </a:lnTo>
                    <a:lnTo>
                      <a:pt x="710" y="127"/>
                    </a:lnTo>
                    <a:lnTo>
                      <a:pt x="546" y="219"/>
                    </a:lnTo>
                    <a:lnTo>
                      <a:pt x="701" y="555"/>
                    </a:lnTo>
                    <a:lnTo>
                      <a:pt x="592" y="665"/>
                    </a:lnTo>
                    <a:lnTo>
                      <a:pt x="237" y="537"/>
                    </a:lnTo>
                    <a:lnTo>
                      <a:pt x="155" y="674"/>
                    </a:lnTo>
                    <a:lnTo>
                      <a:pt x="427" y="911"/>
                    </a:lnTo>
                    <a:lnTo>
                      <a:pt x="383" y="1093"/>
                    </a:lnTo>
                    <a:lnTo>
                      <a:pt x="9" y="1121"/>
                    </a:lnTo>
                    <a:lnTo>
                      <a:pt x="0" y="1322"/>
                    </a:lnTo>
                    <a:lnTo>
                      <a:pt x="383" y="1376"/>
                    </a:lnTo>
                    <a:lnTo>
                      <a:pt x="419" y="1549"/>
                    </a:lnTo>
                    <a:lnTo>
                      <a:pt x="136" y="1804"/>
                    </a:lnTo>
                    <a:lnTo>
                      <a:pt x="237" y="1959"/>
                    </a:lnTo>
                    <a:lnTo>
                      <a:pt x="555" y="1813"/>
                    </a:lnTo>
                    <a:lnTo>
                      <a:pt x="674" y="1932"/>
                    </a:lnTo>
                    <a:lnTo>
                      <a:pt x="509" y="2232"/>
                    </a:lnTo>
                    <a:lnTo>
                      <a:pt x="664" y="2360"/>
                    </a:lnTo>
                    <a:lnTo>
                      <a:pt x="946" y="2087"/>
                    </a:lnTo>
                    <a:lnTo>
                      <a:pt x="1110" y="2142"/>
                    </a:lnTo>
                    <a:lnTo>
                      <a:pt x="1147" y="2515"/>
                    </a:lnTo>
                    <a:lnTo>
                      <a:pt x="1265" y="2518"/>
                    </a:lnTo>
                    <a:lnTo>
                      <a:pt x="1265" y="0"/>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en-US"/>
              </a:p>
            </p:txBody>
          </p:sp>
        </p:grpSp>
        <p:pic>
          <p:nvPicPr>
            <p:cNvPr id="8199" name="Picture 7" descr="Facbanna"/>
            <p:cNvPicPr>
              <a:picLocks noChangeAspect="1" noChangeArrowheads="1"/>
            </p:cNvPicPr>
            <p:nvPr/>
          </p:nvPicPr>
          <p:blipFill>
            <a:blip r:embed="rId2" cstate="print"/>
            <a:srcRect/>
            <a:stretch>
              <a:fillRect/>
            </a:stretch>
          </p:blipFill>
          <p:spPr bwMode="invGray">
            <a:xfrm>
              <a:off x="2" y="-2"/>
              <a:ext cx="506" cy="4320"/>
            </a:xfrm>
            <a:prstGeom prst="rect">
              <a:avLst/>
            </a:prstGeom>
            <a:noFill/>
          </p:spPr>
        </p:pic>
      </p:grpSp>
      <p:sp>
        <p:nvSpPr>
          <p:cNvPr id="8204" name="Rectangle 12"/>
          <p:cNvSpPr>
            <a:spLocks noGrp="1" noChangeArrowheads="1"/>
          </p:cNvSpPr>
          <p:nvPr>
            <p:ph type="ctrTitle"/>
          </p:nvPr>
        </p:nvSpPr>
        <p:spPr>
          <a:xfrm>
            <a:off x="1143000" y="2286000"/>
            <a:ext cx="7772400" cy="1143000"/>
          </a:xfrm>
        </p:spPr>
        <p:txBody>
          <a:bodyPr anchor="b"/>
          <a:lstStyle>
            <a:lvl1pPr>
              <a:defRPr/>
            </a:lvl1pPr>
          </a:lstStyle>
          <a:p>
            <a:r>
              <a:rPr lang="en-US" smtClean="0"/>
              <a:t>Click to edit Master title style</a:t>
            </a:r>
            <a:endParaRPr lang="en-US"/>
          </a:p>
        </p:txBody>
      </p:sp>
      <p:sp>
        <p:nvSpPr>
          <p:cNvPr id="8205" name="Rectangle 13"/>
          <p:cNvSpPr>
            <a:spLocks noGrp="1" noChangeArrowheads="1"/>
          </p:cNvSpPr>
          <p:nvPr>
            <p:ph type="subTitle" idx="1"/>
          </p:nvPr>
        </p:nvSpPr>
        <p:spPr>
          <a:xfrm>
            <a:off x="2133600" y="4114800"/>
            <a:ext cx="6400800" cy="1752600"/>
          </a:xfrm>
        </p:spPr>
        <p:txBody>
          <a:bodyPr/>
          <a:lstStyle>
            <a:lvl1pPr marL="0" indent="0">
              <a:buFontTx/>
              <a:buNone/>
              <a:defRPr/>
            </a:lvl1pPr>
          </a:lstStyle>
          <a:p>
            <a:r>
              <a:rPr lang="en-US" smtClean="0"/>
              <a:t>Click to edit Master subtitle style</a:t>
            </a:r>
            <a:endParaRPr lang="en-US"/>
          </a:p>
        </p:txBody>
      </p:sp>
      <p:sp>
        <p:nvSpPr>
          <p:cNvPr id="8206" name="Rectangle 14"/>
          <p:cNvSpPr>
            <a:spLocks noGrp="1" noChangeArrowheads="1"/>
          </p:cNvSpPr>
          <p:nvPr>
            <p:ph type="dt" sz="half" idx="2"/>
          </p:nvPr>
        </p:nvSpPr>
        <p:spPr>
          <a:xfrm>
            <a:off x="1143000" y="6248400"/>
            <a:ext cx="1905000" cy="457200"/>
          </a:xfrm>
        </p:spPr>
        <p:txBody>
          <a:bodyPr/>
          <a:lstStyle>
            <a:lvl1pPr>
              <a:defRPr/>
            </a:lvl1pPr>
          </a:lstStyle>
          <a:p>
            <a:fld id="{06C7ADDC-CDE4-4ACF-8D4E-A44AF97AF292}" type="datetimeFigureOut">
              <a:rPr lang="en-US" smtClean="0"/>
              <a:pPr/>
              <a:t>12/14/2009</a:t>
            </a:fld>
            <a:endParaRPr lang="en-US"/>
          </a:p>
        </p:txBody>
      </p:sp>
      <p:sp>
        <p:nvSpPr>
          <p:cNvPr id="8207" name="Rectangle 15"/>
          <p:cNvSpPr>
            <a:spLocks noGrp="1" noChangeArrowheads="1"/>
          </p:cNvSpPr>
          <p:nvPr>
            <p:ph type="ftr" sz="quarter" idx="3"/>
          </p:nvPr>
        </p:nvSpPr>
        <p:spPr>
          <a:xfrm>
            <a:off x="3581400" y="6248400"/>
            <a:ext cx="2895600" cy="457200"/>
          </a:xfrm>
        </p:spPr>
        <p:txBody>
          <a:bodyPr/>
          <a:lstStyle>
            <a:lvl1pPr>
              <a:defRPr/>
            </a:lvl1pPr>
          </a:lstStyle>
          <a:p>
            <a:endParaRPr lang="en-US"/>
          </a:p>
        </p:txBody>
      </p:sp>
      <p:sp>
        <p:nvSpPr>
          <p:cNvPr id="8208" name="Rectangle 16"/>
          <p:cNvSpPr>
            <a:spLocks noGrp="1" noChangeArrowheads="1"/>
          </p:cNvSpPr>
          <p:nvPr>
            <p:ph type="sldNum" sz="quarter" idx="4"/>
          </p:nvPr>
        </p:nvSpPr>
        <p:spPr>
          <a:xfrm>
            <a:off x="7010400" y="6248400"/>
            <a:ext cx="1905000" cy="457200"/>
          </a:xfrm>
        </p:spPr>
        <p:txBody>
          <a:bodyPr/>
          <a:lstStyle>
            <a:lvl1pPr>
              <a:defRPr/>
            </a:lvl1pPr>
          </a:lstStyle>
          <a:p>
            <a:fld id="{F433253B-4300-4D15-BC3E-EE7DBAE7E4D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6C7ADDC-CDE4-4ACF-8D4E-A44AF97AF292}" type="datetimeFigureOut">
              <a:rPr lang="en-US" smtClean="0"/>
              <a:pPr/>
              <a:t>12/14/2009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433253B-4300-4D15-BC3E-EE7DBAE7E4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3048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66800" y="3048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6C7ADDC-CDE4-4ACF-8D4E-A44AF97AF292}" type="datetimeFigureOut">
              <a:rPr lang="en-US" smtClean="0"/>
              <a:pPr/>
              <a:t>12/14/2009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433253B-4300-4D15-BC3E-EE7DBAE7E4D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6C7ADDC-CDE4-4ACF-8D4E-A44AF97AF292}" type="datetimeFigureOut">
              <a:rPr lang="en-US" smtClean="0"/>
              <a:pPr/>
              <a:t>12/14/2009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433253B-4300-4D15-BC3E-EE7DBAE7E4D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06C7ADDC-CDE4-4ACF-8D4E-A44AF97AF292}" type="datetimeFigureOut">
              <a:rPr lang="en-US" smtClean="0"/>
              <a:pPr/>
              <a:t>12/14/2009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433253B-4300-4D15-BC3E-EE7DBAE7E4D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92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06C7ADDC-CDE4-4ACF-8D4E-A44AF97AF292}" type="datetimeFigureOut">
              <a:rPr lang="en-US" smtClean="0"/>
              <a:pPr/>
              <a:t>12/14/2009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433253B-4300-4D15-BC3E-EE7DBAE7E4D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06C7ADDC-CDE4-4ACF-8D4E-A44AF97AF292}" type="datetimeFigureOut">
              <a:rPr lang="en-US" smtClean="0"/>
              <a:pPr/>
              <a:t>12/14/2009</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F433253B-4300-4D15-BC3E-EE7DBAE7E4D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06C7ADDC-CDE4-4ACF-8D4E-A44AF97AF292}" type="datetimeFigureOut">
              <a:rPr lang="en-US" smtClean="0"/>
              <a:pPr/>
              <a:t>12/14/2009</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F433253B-4300-4D15-BC3E-EE7DBAE7E4D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6C7ADDC-CDE4-4ACF-8D4E-A44AF97AF292}" type="datetimeFigureOut">
              <a:rPr lang="en-US" smtClean="0"/>
              <a:pPr/>
              <a:t>12/14/2009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433253B-4300-4D15-BC3E-EE7DBAE7E4D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6C7ADDC-CDE4-4ACF-8D4E-A44AF97AF292}" type="datetimeFigureOut">
              <a:rPr lang="en-US" smtClean="0"/>
              <a:pPr/>
              <a:t>12/14/2009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433253B-4300-4D15-BC3E-EE7DBAE7E4D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6C7ADDC-CDE4-4ACF-8D4E-A44AF97AF292}" type="datetimeFigureOut">
              <a:rPr lang="en-US" smtClean="0"/>
              <a:pPr/>
              <a:t>12/14/2009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433253B-4300-4D15-BC3E-EE7DBAE7E4D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5400000" scaled="1"/>
        </a:gradFill>
        <a:effectLst/>
      </p:bgPr>
    </p:bg>
    <p:spTree>
      <p:nvGrpSpPr>
        <p:cNvPr id="1" name=""/>
        <p:cNvGrpSpPr/>
        <p:nvPr/>
      </p:nvGrpSpPr>
      <p:grpSpPr>
        <a:xfrm>
          <a:off x="0" y="0"/>
          <a:ext cx="0" cy="0"/>
          <a:chOff x="0" y="0"/>
          <a:chExt cx="0" cy="0"/>
        </a:xfrm>
      </p:grpSpPr>
      <p:grpSp>
        <p:nvGrpSpPr>
          <p:cNvPr id="2" name="Group 20"/>
          <p:cNvGrpSpPr>
            <a:grpSpLocks/>
          </p:cNvGrpSpPr>
          <p:nvPr/>
        </p:nvGrpSpPr>
        <p:grpSpPr bwMode="auto">
          <a:xfrm>
            <a:off x="-11113" y="-3175"/>
            <a:ext cx="9166226" cy="6897688"/>
            <a:chOff x="-7" y="-2"/>
            <a:chExt cx="5774" cy="4345"/>
          </a:xfrm>
        </p:grpSpPr>
        <p:grpSp>
          <p:nvGrpSpPr>
            <p:cNvPr id="3" name="Group 19"/>
            <p:cNvGrpSpPr>
              <a:grpSpLocks/>
            </p:cNvGrpSpPr>
            <p:nvPr userDrawn="1"/>
          </p:nvGrpSpPr>
          <p:grpSpPr bwMode="auto">
            <a:xfrm>
              <a:off x="-7" y="10"/>
              <a:ext cx="5774" cy="4333"/>
              <a:chOff x="-7" y="10"/>
              <a:chExt cx="5774" cy="4333"/>
            </a:xfrm>
          </p:grpSpPr>
          <p:sp>
            <p:nvSpPr>
              <p:cNvPr id="1032" name="Freeform 8"/>
              <p:cNvSpPr>
                <a:spLocks/>
              </p:cNvSpPr>
              <p:nvPr/>
            </p:nvSpPr>
            <p:spPr bwMode="hidden">
              <a:xfrm>
                <a:off x="-7" y="1157"/>
                <a:ext cx="1429" cy="1707"/>
              </a:xfrm>
              <a:custGeom>
                <a:avLst/>
                <a:gdLst/>
                <a:ahLst/>
                <a:cxnLst>
                  <a:cxn ang="0">
                    <a:pos x="808" y="283"/>
                  </a:cxn>
                  <a:cxn ang="0">
                    <a:pos x="673" y="252"/>
                  </a:cxn>
                  <a:cxn ang="0">
                    <a:pos x="654" y="0"/>
                  </a:cxn>
                  <a:cxn ang="0">
                    <a:pos x="488" y="13"/>
                  </a:cxn>
                  <a:cxn ang="0">
                    <a:pos x="476" y="252"/>
                  </a:cxn>
                  <a:cxn ang="0">
                    <a:pos x="365" y="290"/>
                  </a:cxn>
                  <a:cxn ang="0">
                    <a:pos x="206" y="86"/>
                  </a:cxn>
                  <a:cxn ang="0">
                    <a:pos x="95" y="148"/>
                  </a:cxn>
                  <a:cxn ang="0">
                    <a:pos x="200" y="376"/>
                  </a:cxn>
                  <a:cxn ang="0">
                    <a:pos x="126" y="450"/>
                  </a:cxn>
                  <a:cxn ang="0">
                    <a:pos x="0" y="423"/>
                  </a:cxn>
                  <a:cxn ang="0">
                    <a:pos x="0" y="1273"/>
                  </a:cxn>
                  <a:cxn ang="0">
                    <a:pos x="101" y="1226"/>
                  </a:cxn>
                  <a:cxn ang="0">
                    <a:pos x="181" y="1306"/>
                  </a:cxn>
                  <a:cxn ang="0">
                    <a:pos x="70" y="1509"/>
                  </a:cxn>
                  <a:cxn ang="0">
                    <a:pos x="175" y="1596"/>
                  </a:cxn>
                  <a:cxn ang="0">
                    <a:pos x="365" y="1411"/>
                  </a:cxn>
                  <a:cxn ang="0">
                    <a:pos x="476" y="1448"/>
                  </a:cxn>
                  <a:cxn ang="0">
                    <a:pos x="501" y="1700"/>
                  </a:cxn>
                  <a:cxn ang="0">
                    <a:pos x="667" y="1707"/>
                  </a:cxn>
                  <a:cxn ang="0">
                    <a:pos x="685" y="1442"/>
                  </a:cxn>
                  <a:cxn ang="0">
                    <a:pos x="826" y="1405"/>
                  </a:cxn>
                  <a:cxn ang="0">
                    <a:pos x="993" y="1590"/>
                  </a:cxn>
                  <a:cxn ang="0">
                    <a:pos x="1103" y="1522"/>
                  </a:cxn>
                  <a:cxn ang="0">
                    <a:pos x="993" y="1300"/>
                  </a:cxn>
                  <a:cxn ang="0">
                    <a:pos x="1067" y="1207"/>
                  </a:cxn>
                  <a:cxn ang="0">
                    <a:pos x="1288" y="1312"/>
                  </a:cxn>
                  <a:cxn ang="0">
                    <a:pos x="1355" y="1196"/>
                  </a:cxn>
                  <a:cxn ang="0">
                    <a:pos x="1153" y="1047"/>
                  </a:cxn>
                  <a:cxn ang="0">
                    <a:pos x="1177" y="918"/>
                  </a:cxn>
                  <a:cxn ang="0">
                    <a:pos x="1429" y="894"/>
                  </a:cxn>
                  <a:cxn ang="0">
                    <a:pos x="1423" y="764"/>
                  </a:cxn>
                  <a:cxn ang="0">
                    <a:pos x="1171" y="727"/>
                  </a:cxn>
                  <a:cxn ang="0">
                    <a:pos x="1146" y="629"/>
                  </a:cxn>
                  <a:cxn ang="0">
                    <a:pos x="1349" y="487"/>
                  </a:cxn>
                  <a:cxn ang="0">
                    <a:pos x="1282" y="370"/>
                  </a:cxn>
                  <a:cxn ang="0">
                    <a:pos x="1054" y="462"/>
                  </a:cxn>
                  <a:cxn ang="0">
                    <a:pos x="980" y="388"/>
                  </a:cxn>
                  <a:cxn ang="0">
                    <a:pos x="1097" y="173"/>
                  </a:cxn>
                  <a:cxn ang="0">
                    <a:pos x="986" y="105"/>
                  </a:cxn>
                  <a:cxn ang="0">
                    <a:pos x="808" y="283"/>
                  </a:cxn>
                </a:cxnLst>
                <a:rect l="0" t="0" r="r" b="b"/>
                <a:pathLst>
                  <a:path w="1429" h="1707">
                    <a:moveTo>
                      <a:pt x="808" y="283"/>
                    </a:moveTo>
                    <a:lnTo>
                      <a:pt x="673" y="252"/>
                    </a:lnTo>
                    <a:lnTo>
                      <a:pt x="654" y="0"/>
                    </a:lnTo>
                    <a:lnTo>
                      <a:pt x="488" y="13"/>
                    </a:lnTo>
                    <a:lnTo>
                      <a:pt x="476" y="252"/>
                    </a:lnTo>
                    <a:lnTo>
                      <a:pt x="365" y="290"/>
                    </a:lnTo>
                    <a:lnTo>
                      <a:pt x="206" y="86"/>
                    </a:lnTo>
                    <a:lnTo>
                      <a:pt x="95" y="148"/>
                    </a:lnTo>
                    <a:lnTo>
                      <a:pt x="200" y="376"/>
                    </a:lnTo>
                    <a:lnTo>
                      <a:pt x="126" y="450"/>
                    </a:lnTo>
                    <a:lnTo>
                      <a:pt x="0" y="423"/>
                    </a:lnTo>
                    <a:lnTo>
                      <a:pt x="0" y="1273"/>
                    </a:lnTo>
                    <a:lnTo>
                      <a:pt x="101" y="1226"/>
                    </a:lnTo>
                    <a:lnTo>
                      <a:pt x="181" y="1306"/>
                    </a:lnTo>
                    <a:lnTo>
                      <a:pt x="70" y="1509"/>
                    </a:lnTo>
                    <a:lnTo>
                      <a:pt x="175" y="1596"/>
                    </a:lnTo>
                    <a:lnTo>
                      <a:pt x="365" y="1411"/>
                    </a:lnTo>
                    <a:lnTo>
                      <a:pt x="476" y="1448"/>
                    </a:lnTo>
                    <a:lnTo>
                      <a:pt x="501" y="1700"/>
                    </a:lnTo>
                    <a:lnTo>
                      <a:pt x="667" y="1707"/>
                    </a:lnTo>
                    <a:lnTo>
                      <a:pt x="685" y="1442"/>
                    </a:lnTo>
                    <a:lnTo>
                      <a:pt x="826" y="1405"/>
                    </a:lnTo>
                    <a:lnTo>
                      <a:pt x="993" y="1590"/>
                    </a:lnTo>
                    <a:lnTo>
                      <a:pt x="1103" y="1522"/>
                    </a:lnTo>
                    <a:lnTo>
                      <a:pt x="993" y="1300"/>
                    </a:lnTo>
                    <a:lnTo>
                      <a:pt x="1067" y="1207"/>
                    </a:lnTo>
                    <a:lnTo>
                      <a:pt x="1288" y="1312"/>
                    </a:lnTo>
                    <a:lnTo>
                      <a:pt x="1355" y="1196"/>
                    </a:lnTo>
                    <a:lnTo>
                      <a:pt x="1153" y="1047"/>
                    </a:lnTo>
                    <a:lnTo>
                      <a:pt x="1177" y="918"/>
                    </a:lnTo>
                    <a:lnTo>
                      <a:pt x="1429" y="894"/>
                    </a:lnTo>
                    <a:lnTo>
                      <a:pt x="1423" y="764"/>
                    </a:lnTo>
                    <a:lnTo>
                      <a:pt x="1171" y="727"/>
                    </a:lnTo>
                    <a:lnTo>
                      <a:pt x="1146" y="629"/>
                    </a:lnTo>
                    <a:lnTo>
                      <a:pt x="1349" y="487"/>
                    </a:lnTo>
                    <a:lnTo>
                      <a:pt x="1282" y="370"/>
                    </a:lnTo>
                    <a:lnTo>
                      <a:pt x="1054" y="462"/>
                    </a:lnTo>
                    <a:lnTo>
                      <a:pt x="980" y="388"/>
                    </a:lnTo>
                    <a:lnTo>
                      <a:pt x="1097" y="173"/>
                    </a:lnTo>
                    <a:lnTo>
                      <a:pt x="986" y="105"/>
                    </a:lnTo>
                    <a:lnTo>
                      <a:pt x="808" y="283"/>
                    </a:lnTo>
                    <a:close/>
                  </a:path>
                </a:pathLst>
              </a:custGeom>
              <a:gradFill rotWithShape="0">
                <a:gsLst>
                  <a:gs pos="0">
                    <a:schemeClr val="accent2"/>
                  </a:gs>
                  <a:gs pos="100000">
                    <a:schemeClr val="bg1"/>
                  </a:gs>
                </a:gsLst>
                <a:lin ang="0" scaled="1"/>
              </a:gradFill>
              <a:ln w="9525">
                <a:noFill/>
                <a:round/>
                <a:headEnd/>
                <a:tailEnd/>
              </a:ln>
              <a:effectLst/>
            </p:spPr>
            <p:txBody>
              <a:bodyPr wrap="none" anchor="ctr"/>
              <a:lstStyle/>
              <a:p>
                <a:endParaRPr lang="en-US"/>
              </a:p>
            </p:txBody>
          </p:sp>
          <p:sp>
            <p:nvSpPr>
              <p:cNvPr id="1033" name="Freeform 9"/>
              <p:cNvSpPr>
                <a:spLocks/>
              </p:cNvSpPr>
              <p:nvPr/>
            </p:nvSpPr>
            <p:spPr bwMode="hidden">
              <a:xfrm>
                <a:off x="68" y="10"/>
                <a:ext cx="528" cy="496"/>
              </a:xfrm>
              <a:custGeom>
                <a:avLst/>
                <a:gdLst/>
                <a:ahLst/>
                <a:cxnLst>
                  <a:cxn ang="0">
                    <a:pos x="335" y="56"/>
                  </a:cxn>
                  <a:cxn ang="0">
                    <a:pos x="293" y="46"/>
                  </a:cxn>
                  <a:cxn ang="0">
                    <a:pos x="288" y="0"/>
                  </a:cxn>
                  <a:cxn ang="0">
                    <a:pos x="238" y="0"/>
                  </a:cxn>
                  <a:cxn ang="0">
                    <a:pos x="232" y="46"/>
                  </a:cxn>
                  <a:cxn ang="0">
                    <a:pos x="198" y="58"/>
                  </a:cxn>
                  <a:cxn ang="0">
                    <a:pos x="146" y="0"/>
                  </a:cxn>
                  <a:cxn ang="0">
                    <a:pos x="114" y="14"/>
                  </a:cxn>
                  <a:cxn ang="0">
                    <a:pos x="147" y="84"/>
                  </a:cxn>
                  <a:cxn ang="0">
                    <a:pos x="124" y="107"/>
                  </a:cxn>
                  <a:cxn ang="0">
                    <a:pos x="50" y="81"/>
                  </a:cxn>
                  <a:cxn ang="0">
                    <a:pos x="32" y="109"/>
                  </a:cxn>
                  <a:cxn ang="0">
                    <a:pos x="90" y="159"/>
                  </a:cxn>
                  <a:cxn ang="0">
                    <a:pos x="80" y="197"/>
                  </a:cxn>
                  <a:cxn ang="0">
                    <a:pos x="2" y="202"/>
                  </a:cxn>
                  <a:cxn ang="0">
                    <a:pos x="0" y="244"/>
                  </a:cxn>
                  <a:cxn ang="0">
                    <a:pos x="80" y="256"/>
                  </a:cxn>
                  <a:cxn ang="0">
                    <a:pos x="88" y="292"/>
                  </a:cxn>
                  <a:cxn ang="0">
                    <a:pos x="29" y="345"/>
                  </a:cxn>
                  <a:cxn ang="0">
                    <a:pos x="50" y="378"/>
                  </a:cxn>
                  <a:cxn ang="0">
                    <a:pos x="116" y="347"/>
                  </a:cxn>
                  <a:cxn ang="0">
                    <a:pos x="141" y="372"/>
                  </a:cxn>
                  <a:cxn ang="0">
                    <a:pos x="107" y="435"/>
                  </a:cxn>
                  <a:cxn ang="0">
                    <a:pos x="139" y="462"/>
                  </a:cxn>
                  <a:cxn ang="0">
                    <a:pos x="198" y="404"/>
                  </a:cxn>
                  <a:cxn ang="0">
                    <a:pos x="232" y="416"/>
                  </a:cxn>
                  <a:cxn ang="0">
                    <a:pos x="240" y="494"/>
                  </a:cxn>
                  <a:cxn ang="0">
                    <a:pos x="292" y="496"/>
                  </a:cxn>
                  <a:cxn ang="0">
                    <a:pos x="297" y="414"/>
                  </a:cxn>
                  <a:cxn ang="0">
                    <a:pos x="341" y="403"/>
                  </a:cxn>
                  <a:cxn ang="0">
                    <a:pos x="393" y="460"/>
                  </a:cxn>
                  <a:cxn ang="0">
                    <a:pos x="427" y="439"/>
                  </a:cxn>
                  <a:cxn ang="0">
                    <a:pos x="393" y="370"/>
                  </a:cxn>
                  <a:cxn ang="0">
                    <a:pos x="416" y="341"/>
                  </a:cxn>
                  <a:cxn ang="0">
                    <a:pos x="484" y="374"/>
                  </a:cxn>
                  <a:cxn ang="0">
                    <a:pos x="505" y="338"/>
                  </a:cxn>
                  <a:cxn ang="0">
                    <a:pos x="442" y="292"/>
                  </a:cxn>
                  <a:cxn ang="0">
                    <a:pos x="450" y="252"/>
                  </a:cxn>
                  <a:cxn ang="0">
                    <a:pos x="528" y="244"/>
                  </a:cxn>
                  <a:cxn ang="0">
                    <a:pos x="526" y="204"/>
                  </a:cxn>
                  <a:cxn ang="0">
                    <a:pos x="448" y="193"/>
                  </a:cxn>
                  <a:cxn ang="0">
                    <a:pos x="440" y="162"/>
                  </a:cxn>
                  <a:cxn ang="0">
                    <a:pos x="503" y="119"/>
                  </a:cxn>
                  <a:cxn ang="0">
                    <a:pos x="482" y="82"/>
                  </a:cxn>
                  <a:cxn ang="0">
                    <a:pos x="412" y="111"/>
                  </a:cxn>
                  <a:cxn ang="0">
                    <a:pos x="389" y="88"/>
                  </a:cxn>
                  <a:cxn ang="0">
                    <a:pos x="425" y="21"/>
                  </a:cxn>
                  <a:cxn ang="0">
                    <a:pos x="391" y="0"/>
                  </a:cxn>
                  <a:cxn ang="0">
                    <a:pos x="335" y="56"/>
                  </a:cxn>
                </a:cxnLst>
                <a:rect l="0" t="0" r="r" b="b"/>
                <a:pathLst>
                  <a:path w="528" h="496">
                    <a:moveTo>
                      <a:pt x="335" y="56"/>
                    </a:moveTo>
                    <a:lnTo>
                      <a:pt x="293" y="46"/>
                    </a:lnTo>
                    <a:lnTo>
                      <a:pt x="288" y="0"/>
                    </a:lnTo>
                    <a:lnTo>
                      <a:pt x="238" y="0"/>
                    </a:lnTo>
                    <a:lnTo>
                      <a:pt x="232" y="46"/>
                    </a:lnTo>
                    <a:lnTo>
                      <a:pt x="198" y="58"/>
                    </a:lnTo>
                    <a:lnTo>
                      <a:pt x="146" y="0"/>
                    </a:lnTo>
                    <a:lnTo>
                      <a:pt x="114" y="14"/>
                    </a:lnTo>
                    <a:lnTo>
                      <a:pt x="147" y="84"/>
                    </a:lnTo>
                    <a:lnTo>
                      <a:pt x="124" y="107"/>
                    </a:lnTo>
                    <a:lnTo>
                      <a:pt x="50" y="81"/>
                    </a:lnTo>
                    <a:lnTo>
                      <a:pt x="32" y="109"/>
                    </a:lnTo>
                    <a:lnTo>
                      <a:pt x="90" y="159"/>
                    </a:lnTo>
                    <a:lnTo>
                      <a:pt x="80" y="197"/>
                    </a:lnTo>
                    <a:lnTo>
                      <a:pt x="2" y="202"/>
                    </a:lnTo>
                    <a:lnTo>
                      <a:pt x="0" y="244"/>
                    </a:lnTo>
                    <a:lnTo>
                      <a:pt x="80" y="256"/>
                    </a:lnTo>
                    <a:lnTo>
                      <a:pt x="88" y="292"/>
                    </a:lnTo>
                    <a:lnTo>
                      <a:pt x="29" y="345"/>
                    </a:lnTo>
                    <a:lnTo>
                      <a:pt x="50" y="378"/>
                    </a:lnTo>
                    <a:lnTo>
                      <a:pt x="116" y="347"/>
                    </a:lnTo>
                    <a:lnTo>
                      <a:pt x="141" y="372"/>
                    </a:lnTo>
                    <a:lnTo>
                      <a:pt x="107" y="435"/>
                    </a:lnTo>
                    <a:lnTo>
                      <a:pt x="139" y="462"/>
                    </a:lnTo>
                    <a:lnTo>
                      <a:pt x="198" y="404"/>
                    </a:lnTo>
                    <a:lnTo>
                      <a:pt x="232" y="416"/>
                    </a:lnTo>
                    <a:lnTo>
                      <a:pt x="240" y="494"/>
                    </a:lnTo>
                    <a:lnTo>
                      <a:pt x="292" y="496"/>
                    </a:lnTo>
                    <a:lnTo>
                      <a:pt x="297" y="414"/>
                    </a:lnTo>
                    <a:lnTo>
                      <a:pt x="341" y="403"/>
                    </a:lnTo>
                    <a:lnTo>
                      <a:pt x="393" y="460"/>
                    </a:lnTo>
                    <a:lnTo>
                      <a:pt x="427" y="439"/>
                    </a:lnTo>
                    <a:lnTo>
                      <a:pt x="393" y="370"/>
                    </a:lnTo>
                    <a:lnTo>
                      <a:pt x="416" y="341"/>
                    </a:lnTo>
                    <a:lnTo>
                      <a:pt x="484" y="374"/>
                    </a:lnTo>
                    <a:lnTo>
                      <a:pt x="505" y="338"/>
                    </a:lnTo>
                    <a:lnTo>
                      <a:pt x="442" y="292"/>
                    </a:lnTo>
                    <a:lnTo>
                      <a:pt x="450" y="252"/>
                    </a:lnTo>
                    <a:lnTo>
                      <a:pt x="528" y="244"/>
                    </a:lnTo>
                    <a:lnTo>
                      <a:pt x="526" y="204"/>
                    </a:lnTo>
                    <a:lnTo>
                      <a:pt x="448" y="193"/>
                    </a:lnTo>
                    <a:lnTo>
                      <a:pt x="440" y="162"/>
                    </a:lnTo>
                    <a:lnTo>
                      <a:pt x="503" y="119"/>
                    </a:lnTo>
                    <a:lnTo>
                      <a:pt x="482" y="82"/>
                    </a:lnTo>
                    <a:lnTo>
                      <a:pt x="412" y="111"/>
                    </a:lnTo>
                    <a:lnTo>
                      <a:pt x="389" y="88"/>
                    </a:lnTo>
                    <a:lnTo>
                      <a:pt x="425" y="21"/>
                    </a:lnTo>
                    <a:lnTo>
                      <a:pt x="391" y="0"/>
                    </a:lnTo>
                    <a:lnTo>
                      <a:pt x="335" y="56"/>
                    </a:lnTo>
                    <a:close/>
                  </a:path>
                </a:pathLst>
              </a:custGeom>
              <a:gradFill rotWithShape="0">
                <a:gsLst>
                  <a:gs pos="0">
                    <a:schemeClr val="accent1"/>
                  </a:gs>
                  <a:gs pos="100000">
                    <a:schemeClr val="bg1"/>
                  </a:gs>
                </a:gsLst>
                <a:lin ang="2700000" scaled="1"/>
              </a:gradFill>
              <a:ln w="9525">
                <a:noFill/>
                <a:round/>
                <a:headEnd/>
                <a:tailEnd/>
              </a:ln>
              <a:effectLst/>
            </p:spPr>
            <p:txBody>
              <a:bodyPr wrap="none" anchor="ctr"/>
              <a:lstStyle/>
              <a:p>
                <a:endParaRPr lang="en-US"/>
              </a:p>
            </p:txBody>
          </p:sp>
          <p:sp>
            <p:nvSpPr>
              <p:cNvPr id="1034" name="Freeform 10"/>
              <p:cNvSpPr>
                <a:spLocks/>
              </p:cNvSpPr>
              <p:nvPr/>
            </p:nvSpPr>
            <p:spPr bwMode="hidden">
              <a:xfrm>
                <a:off x="751" y="223"/>
                <a:ext cx="1428" cy="1430"/>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2"/>
                  </a:gs>
                  <a:gs pos="100000">
                    <a:schemeClr val="bg1"/>
                  </a:gs>
                </a:gsLst>
                <a:lin ang="18900000" scaled="1"/>
              </a:gradFill>
              <a:ln w="9525">
                <a:noFill/>
                <a:round/>
                <a:headEnd/>
                <a:tailEnd/>
              </a:ln>
              <a:effectLst/>
            </p:spPr>
            <p:txBody>
              <a:bodyPr wrap="none" anchor="ctr"/>
              <a:lstStyle/>
              <a:p>
                <a:endParaRPr lang="en-US"/>
              </a:p>
            </p:txBody>
          </p:sp>
          <p:sp>
            <p:nvSpPr>
              <p:cNvPr id="1035" name="Freeform 11"/>
              <p:cNvSpPr>
                <a:spLocks/>
              </p:cNvSpPr>
              <p:nvPr/>
            </p:nvSpPr>
            <p:spPr bwMode="hidden">
              <a:xfrm>
                <a:off x="1595" y="800"/>
                <a:ext cx="2312" cy="2313"/>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1"/>
                  </a:gs>
                  <a:gs pos="100000">
                    <a:schemeClr val="bg2"/>
                  </a:gs>
                </a:gsLst>
                <a:lin ang="2700000" scaled="1"/>
              </a:gradFill>
              <a:ln w="9525">
                <a:noFill/>
                <a:round/>
                <a:headEnd/>
                <a:tailEnd/>
              </a:ln>
              <a:effectLst/>
            </p:spPr>
            <p:txBody>
              <a:bodyPr wrap="none" anchor="ctr"/>
              <a:lstStyle/>
              <a:p>
                <a:endParaRPr lang="en-US"/>
              </a:p>
            </p:txBody>
          </p:sp>
          <p:sp>
            <p:nvSpPr>
              <p:cNvPr id="1037" name="Freeform 13"/>
              <p:cNvSpPr>
                <a:spLocks/>
              </p:cNvSpPr>
              <p:nvPr/>
            </p:nvSpPr>
            <p:spPr bwMode="hidden">
              <a:xfrm>
                <a:off x="2" y="3022"/>
                <a:ext cx="2153" cy="1321"/>
              </a:xfrm>
              <a:custGeom>
                <a:avLst/>
                <a:gdLst/>
                <a:ahLst/>
                <a:cxnLst>
                  <a:cxn ang="0">
                    <a:pos x="1368" y="358"/>
                  </a:cxn>
                  <a:cxn ang="0">
                    <a:pos x="1197" y="318"/>
                  </a:cxn>
                  <a:cxn ang="0">
                    <a:pos x="1173" y="0"/>
                  </a:cxn>
                  <a:cxn ang="0">
                    <a:pos x="964" y="16"/>
                  </a:cxn>
                  <a:cxn ang="0">
                    <a:pos x="948" y="318"/>
                  </a:cxn>
                  <a:cxn ang="0">
                    <a:pos x="808" y="366"/>
                  </a:cxn>
                  <a:cxn ang="0">
                    <a:pos x="606" y="109"/>
                  </a:cxn>
                  <a:cxn ang="0">
                    <a:pos x="467" y="187"/>
                  </a:cxn>
                  <a:cxn ang="0">
                    <a:pos x="599" y="474"/>
                  </a:cxn>
                  <a:cxn ang="0">
                    <a:pos x="506" y="568"/>
                  </a:cxn>
                  <a:cxn ang="0">
                    <a:pos x="202" y="459"/>
                  </a:cxn>
                  <a:cxn ang="0">
                    <a:pos x="132" y="576"/>
                  </a:cxn>
                  <a:cxn ang="0">
                    <a:pos x="365" y="778"/>
                  </a:cxn>
                  <a:cxn ang="0">
                    <a:pos x="327" y="933"/>
                  </a:cxn>
                  <a:cxn ang="0">
                    <a:pos x="7" y="956"/>
                  </a:cxn>
                  <a:cxn ang="0">
                    <a:pos x="0" y="1128"/>
                  </a:cxn>
                  <a:cxn ang="0">
                    <a:pos x="327" y="1174"/>
                  </a:cxn>
                  <a:cxn ang="0">
                    <a:pos x="358" y="1321"/>
                  </a:cxn>
                  <a:cxn ang="0">
                    <a:pos x="1804" y="1321"/>
                  </a:cxn>
                  <a:cxn ang="0">
                    <a:pos x="1835" y="1158"/>
                  </a:cxn>
                  <a:cxn ang="0">
                    <a:pos x="2153" y="1128"/>
                  </a:cxn>
                  <a:cxn ang="0">
                    <a:pos x="2146" y="964"/>
                  </a:cxn>
                  <a:cxn ang="0">
                    <a:pos x="1827" y="917"/>
                  </a:cxn>
                  <a:cxn ang="0">
                    <a:pos x="1795" y="793"/>
                  </a:cxn>
                  <a:cxn ang="0">
                    <a:pos x="2052" y="615"/>
                  </a:cxn>
                  <a:cxn ang="0">
                    <a:pos x="1967" y="467"/>
                  </a:cxn>
                  <a:cxn ang="0">
                    <a:pos x="1679" y="583"/>
                  </a:cxn>
                  <a:cxn ang="0">
                    <a:pos x="1586" y="490"/>
                  </a:cxn>
                  <a:cxn ang="0">
                    <a:pos x="1733" y="218"/>
                  </a:cxn>
                  <a:cxn ang="0">
                    <a:pos x="1593" y="132"/>
                  </a:cxn>
                  <a:cxn ang="0">
                    <a:pos x="1368" y="358"/>
                  </a:cxn>
                </a:cxnLst>
                <a:rect l="0" t="0" r="r" b="b"/>
                <a:pathLst>
                  <a:path w="2153" h="1321">
                    <a:moveTo>
                      <a:pt x="1368" y="358"/>
                    </a:moveTo>
                    <a:lnTo>
                      <a:pt x="1197" y="318"/>
                    </a:lnTo>
                    <a:lnTo>
                      <a:pt x="1173" y="0"/>
                    </a:lnTo>
                    <a:lnTo>
                      <a:pt x="964" y="16"/>
                    </a:lnTo>
                    <a:lnTo>
                      <a:pt x="948" y="318"/>
                    </a:lnTo>
                    <a:lnTo>
                      <a:pt x="808" y="366"/>
                    </a:lnTo>
                    <a:lnTo>
                      <a:pt x="606" y="109"/>
                    </a:lnTo>
                    <a:lnTo>
                      <a:pt x="467" y="187"/>
                    </a:lnTo>
                    <a:lnTo>
                      <a:pt x="599" y="474"/>
                    </a:lnTo>
                    <a:lnTo>
                      <a:pt x="506" y="568"/>
                    </a:lnTo>
                    <a:lnTo>
                      <a:pt x="202" y="459"/>
                    </a:lnTo>
                    <a:lnTo>
                      <a:pt x="132" y="576"/>
                    </a:lnTo>
                    <a:lnTo>
                      <a:pt x="365" y="778"/>
                    </a:lnTo>
                    <a:lnTo>
                      <a:pt x="327" y="933"/>
                    </a:lnTo>
                    <a:lnTo>
                      <a:pt x="7" y="956"/>
                    </a:lnTo>
                    <a:lnTo>
                      <a:pt x="0" y="1128"/>
                    </a:lnTo>
                    <a:lnTo>
                      <a:pt x="327" y="1174"/>
                    </a:lnTo>
                    <a:lnTo>
                      <a:pt x="358" y="1321"/>
                    </a:lnTo>
                    <a:lnTo>
                      <a:pt x="1804" y="1321"/>
                    </a:lnTo>
                    <a:lnTo>
                      <a:pt x="1835" y="1158"/>
                    </a:lnTo>
                    <a:lnTo>
                      <a:pt x="2153" y="1128"/>
                    </a:lnTo>
                    <a:lnTo>
                      <a:pt x="2146" y="964"/>
                    </a:lnTo>
                    <a:lnTo>
                      <a:pt x="1827" y="917"/>
                    </a:lnTo>
                    <a:lnTo>
                      <a:pt x="1795" y="793"/>
                    </a:lnTo>
                    <a:lnTo>
                      <a:pt x="2052" y="615"/>
                    </a:lnTo>
                    <a:lnTo>
                      <a:pt x="1967" y="467"/>
                    </a:lnTo>
                    <a:lnTo>
                      <a:pt x="1679" y="583"/>
                    </a:lnTo>
                    <a:lnTo>
                      <a:pt x="1586" y="490"/>
                    </a:lnTo>
                    <a:lnTo>
                      <a:pt x="1733" y="218"/>
                    </a:lnTo>
                    <a:lnTo>
                      <a:pt x="1593" y="132"/>
                    </a:lnTo>
                    <a:lnTo>
                      <a:pt x="1368" y="358"/>
                    </a:lnTo>
                    <a:close/>
                  </a:path>
                </a:pathLst>
              </a:custGeom>
              <a:solidFill>
                <a:schemeClr val="bg1">
                  <a:alpha val="50000"/>
                </a:schemeClr>
              </a:solidFill>
              <a:ln w="9525">
                <a:noFill/>
                <a:round/>
                <a:headEnd/>
                <a:tailEnd/>
              </a:ln>
              <a:effectLst/>
            </p:spPr>
            <p:txBody>
              <a:bodyPr wrap="none" anchor="ctr"/>
              <a:lstStyle/>
              <a:p>
                <a:endParaRPr lang="en-US"/>
              </a:p>
            </p:txBody>
          </p:sp>
          <p:sp>
            <p:nvSpPr>
              <p:cNvPr id="1038" name="Freeform 14"/>
              <p:cNvSpPr>
                <a:spLocks/>
              </p:cNvSpPr>
              <p:nvPr/>
            </p:nvSpPr>
            <p:spPr bwMode="hidden">
              <a:xfrm>
                <a:off x="2831" y="2788"/>
                <a:ext cx="1426" cy="1426"/>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2"/>
                  </a:gs>
                  <a:gs pos="100000">
                    <a:schemeClr val="bg1"/>
                  </a:gs>
                </a:gsLst>
                <a:lin ang="2700000" scaled="1"/>
              </a:gradFill>
              <a:ln w="9525">
                <a:noFill/>
                <a:round/>
                <a:headEnd/>
                <a:tailEnd/>
              </a:ln>
              <a:effectLst/>
            </p:spPr>
            <p:txBody>
              <a:bodyPr wrap="none" anchor="ctr"/>
              <a:lstStyle/>
              <a:p>
                <a:endParaRPr lang="en-US"/>
              </a:p>
            </p:txBody>
          </p:sp>
          <p:sp>
            <p:nvSpPr>
              <p:cNvPr id="1039" name="Freeform 15"/>
              <p:cNvSpPr>
                <a:spLocks/>
              </p:cNvSpPr>
              <p:nvPr/>
            </p:nvSpPr>
            <p:spPr bwMode="hidden">
              <a:xfrm>
                <a:off x="3557" y="307"/>
                <a:ext cx="1845" cy="1846"/>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1"/>
                  </a:gs>
                  <a:gs pos="100000">
                    <a:schemeClr val="bg2"/>
                  </a:gs>
                </a:gsLst>
                <a:lin ang="2700000" scaled="1"/>
              </a:gradFill>
              <a:ln w="9525">
                <a:noFill/>
                <a:round/>
                <a:headEnd/>
                <a:tailEnd/>
              </a:ln>
              <a:effectLst/>
            </p:spPr>
            <p:txBody>
              <a:bodyPr wrap="none" anchor="ctr"/>
              <a:lstStyle/>
              <a:p>
                <a:endParaRPr lang="en-US"/>
              </a:p>
            </p:txBody>
          </p:sp>
          <p:sp>
            <p:nvSpPr>
              <p:cNvPr id="1040" name="Freeform 16"/>
              <p:cNvSpPr>
                <a:spLocks/>
              </p:cNvSpPr>
              <p:nvPr/>
            </p:nvSpPr>
            <p:spPr bwMode="hidden">
              <a:xfrm>
                <a:off x="4502" y="1610"/>
                <a:ext cx="1265" cy="2518"/>
              </a:xfrm>
              <a:custGeom>
                <a:avLst/>
                <a:gdLst/>
                <a:ahLst/>
                <a:cxnLst>
                  <a:cxn ang="0">
                    <a:pos x="1265" y="0"/>
                  </a:cxn>
                  <a:cxn ang="0">
                    <a:pos x="1128" y="18"/>
                  </a:cxn>
                  <a:cxn ang="0">
                    <a:pos x="1110" y="372"/>
                  </a:cxn>
                  <a:cxn ang="0">
                    <a:pos x="946" y="428"/>
                  </a:cxn>
                  <a:cxn ang="0">
                    <a:pos x="710" y="127"/>
                  </a:cxn>
                  <a:cxn ang="0">
                    <a:pos x="546" y="219"/>
                  </a:cxn>
                  <a:cxn ang="0">
                    <a:pos x="701" y="555"/>
                  </a:cxn>
                  <a:cxn ang="0">
                    <a:pos x="592" y="665"/>
                  </a:cxn>
                  <a:cxn ang="0">
                    <a:pos x="237" y="537"/>
                  </a:cxn>
                  <a:cxn ang="0">
                    <a:pos x="155" y="674"/>
                  </a:cxn>
                  <a:cxn ang="0">
                    <a:pos x="427" y="911"/>
                  </a:cxn>
                  <a:cxn ang="0">
                    <a:pos x="383" y="1093"/>
                  </a:cxn>
                  <a:cxn ang="0">
                    <a:pos x="9" y="1121"/>
                  </a:cxn>
                  <a:cxn ang="0">
                    <a:pos x="0" y="1322"/>
                  </a:cxn>
                  <a:cxn ang="0">
                    <a:pos x="383" y="1376"/>
                  </a:cxn>
                  <a:cxn ang="0">
                    <a:pos x="419" y="1549"/>
                  </a:cxn>
                  <a:cxn ang="0">
                    <a:pos x="136" y="1804"/>
                  </a:cxn>
                  <a:cxn ang="0">
                    <a:pos x="237" y="1959"/>
                  </a:cxn>
                  <a:cxn ang="0">
                    <a:pos x="555" y="1813"/>
                  </a:cxn>
                  <a:cxn ang="0">
                    <a:pos x="674" y="1932"/>
                  </a:cxn>
                  <a:cxn ang="0">
                    <a:pos x="509" y="2232"/>
                  </a:cxn>
                  <a:cxn ang="0">
                    <a:pos x="664" y="2360"/>
                  </a:cxn>
                  <a:cxn ang="0">
                    <a:pos x="946" y="2087"/>
                  </a:cxn>
                  <a:cxn ang="0">
                    <a:pos x="1110" y="2142"/>
                  </a:cxn>
                  <a:cxn ang="0">
                    <a:pos x="1147" y="2515"/>
                  </a:cxn>
                  <a:cxn ang="0">
                    <a:pos x="1265" y="2518"/>
                  </a:cxn>
                  <a:cxn ang="0">
                    <a:pos x="1265" y="0"/>
                  </a:cxn>
                </a:cxnLst>
                <a:rect l="0" t="0" r="r" b="b"/>
                <a:pathLst>
                  <a:path w="1265" h="2518">
                    <a:moveTo>
                      <a:pt x="1265" y="0"/>
                    </a:moveTo>
                    <a:lnTo>
                      <a:pt x="1128" y="18"/>
                    </a:lnTo>
                    <a:lnTo>
                      <a:pt x="1110" y="372"/>
                    </a:lnTo>
                    <a:lnTo>
                      <a:pt x="946" y="428"/>
                    </a:lnTo>
                    <a:lnTo>
                      <a:pt x="710" y="127"/>
                    </a:lnTo>
                    <a:lnTo>
                      <a:pt x="546" y="219"/>
                    </a:lnTo>
                    <a:lnTo>
                      <a:pt x="701" y="555"/>
                    </a:lnTo>
                    <a:lnTo>
                      <a:pt x="592" y="665"/>
                    </a:lnTo>
                    <a:lnTo>
                      <a:pt x="237" y="537"/>
                    </a:lnTo>
                    <a:lnTo>
                      <a:pt x="155" y="674"/>
                    </a:lnTo>
                    <a:lnTo>
                      <a:pt x="427" y="911"/>
                    </a:lnTo>
                    <a:lnTo>
                      <a:pt x="383" y="1093"/>
                    </a:lnTo>
                    <a:lnTo>
                      <a:pt x="9" y="1121"/>
                    </a:lnTo>
                    <a:lnTo>
                      <a:pt x="0" y="1322"/>
                    </a:lnTo>
                    <a:lnTo>
                      <a:pt x="383" y="1376"/>
                    </a:lnTo>
                    <a:lnTo>
                      <a:pt x="419" y="1549"/>
                    </a:lnTo>
                    <a:lnTo>
                      <a:pt x="136" y="1804"/>
                    </a:lnTo>
                    <a:lnTo>
                      <a:pt x="237" y="1959"/>
                    </a:lnTo>
                    <a:lnTo>
                      <a:pt x="555" y="1813"/>
                    </a:lnTo>
                    <a:lnTo>
                      <a:pt x="674" y="1932"/>
                    </a:lnTo>
                    <a:lnTo>
                      <a:pt x="509" y="2232"/>
                    </a:lnTo>
                    <a:lnTo>
                      <a:pt x="664" y="2360"/>
                    </a:lnTo>
                    <a:lnTo>
                      <a:pt x="946" y="2087"/>
                    </a:lnTo>
                    <a:lnTo>
                      <a:pt x="1110" y="2142"/>
                    </a:lnTo>
                    <a:lnTo>
                      <a:pt x="1147" y="2515"/>
                    </a:lnTo>
                    <a:lnTo>
                      <a:pt x="1265" y="2518"/>
                    </a:lnTo>
                    <a:lnTo>
                      <a:pt x="1265" y="0"/>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en-US"/>
              </a:p>
            </p:txBody>
          </p:sp>
        </p:grpSp>
        <p:pic>
          <p:nvPicPr>
            <p:cNvPr id="1036" name="Picture 12" descr="Facbanna"/>
            <p:cNvPicPr>
              <a:picLocks noChangeAspect="1" noChangeArrowheads="1"/>
            </p:cNvPicPr>
            <p:nvPr/>
          </p:nvPicPr>
          <p:blipFill>
            <a:blip r:embed="rId13" cstate="print"/>
            <a:srcRect/>
            <a:stretch>
              <a:fillRect/>
            </a:stretch>
          </p:blipFill>
          <p:spPr bwMode="invGray">
            <a:xfrm>
              <a:off x="2" y="-2"/>
              <a:ext cx="506" cy="4320"/>
            </a:xfrm>
            <a:prstGeom prst="rect">
              <a:avLst/>
            </a:prstGeom>
            <a:noFill/>
          </p:spPr>
        </p:pic>
      </p:grpSp>
      <p:sp>
        <p:nvSpPr>
          <p:cNvPr id="1026" name="Rectangle 2"/>
          <p:cNvSpPr>
            <a:spLocks noGrp="1" noChangeArrowheads="1"/>
          </p:cNvSpPr>
          <p:nvPr>
            <p:ph type="title"/>
          </p:nvPr>
        </p:nvSpPr>
        <p:spPr bwMode="auto">
          <a:xfrm>
            <a:off x="1066800" y="3048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066800" y="16764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1066800" y="63246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2"/>
                </a:solidFill>
              </a:defRPr>
            </a:lvl1pPr>
          </a:lstStyle>
          <a:p>
            <a:fld id="{06C7ADDC-CDE4-4ACF-8D4E-A44AF97AF292}" type="datetimeFigureOut">
              <a:rPr lang="en-US" smtClean="0"/>
              <a:pPr/>
              <a:t>12/14/2009</a:t>
            </a:fld>
            <a:endParaRPr lang="en-US"/>
          </a:p>
        </p:txBody>
      </p:sp>
      <p:sp>
        <p:nvSpPr>
          <p:cNvPr id="1029" name="Rectangle 5"/>
          <p:cNvSpPr>
            <a:spLocks noGrp="1" noChangeArrowheads="1"/>
          </p:cNvSpPr>
          <p:nvPr>
            <p:ph type="ftr" sz="quarter" idx="3"/>
          </p:nvPr>
        </p:nvSpPr>
        <p:spPr bwMode="auto">
          <a:xfrm>
            <a:off x="3505200" y="63246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tx2"/>
                </a:solidFill>
              </a:defRPr>
            </a:lvl1pPr>
          </a:lstStyle>
          <a:p>
            <a:endParaRPr lang="en-US"/>
          </a:p>
        </p:txBody>
      </p:sp>
      <p:sp>
        <p:nvSpPr>
          <p:cNvPr id="1030" name="Rectangle 6"/>
          <p:cNvSpPr>
            <a:spLocks noGrp="1" noChangeArrowheads="1"/>
          </p:cNvSpPr>
          <p:nvPr>
            <p:ph type="sldNum" sz="quarter" idx="4"/>
          </p:nvPr>
        </p:nvSpPr>
        <p:spPr bwMode="auto">
          <a:xfrm>
            <a:off x="6934200" y="63246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2"/>
                </a:solidFill>
              </a:defRPr>
            </a:lvl1pPr>
          </a:lstStyle>
          <a:p>
            <a:fld id="{F433253B-4300-4D15-BC3E-EE7DBAE7E4DB}" type="slidenum">
              <a:rPr lang="en-US" smtClean="0"/>
              <a:pPr/>
              <a:t>‹#›</a:t>
            </a:fld>
            <a:endParaRPr lang="en-US"/>
          </a:p>
        </p:txBody>
      </p:sp>
    </p:spTree>
  </p:cSld>
  <p:clrMap bg1="dk2" tx1="lt1" bg2="dk1"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Impact" pitchFamily="34" charset="0"/>
        </a:defRPr>
      </a:lvl2pPr>
      <a:lvl3pPr algn="l" rtl="0" eaLnBrk="1" fontAlgn="base" hangingPunct="1">
        <a:spcBef>
          <a:spcPct val="0"/>
        </a:spcBef>
        <a:spcAft>
          <a:spcPct val="0"/>
        </a:spcAft>
        <a:defRPr sz="4400">
          <a:solidFill>
            <a:schemeClr val="tx2"/>
          </a:solidFill>
          <a:latin typeface="Impact" pitchFamily="34" charset="0"/>
        </a:defRPr>
      </a:lvl3pPr>
      <a:lvl4pPr algn="l" rtl="0" eaLnBrk="1" fontAlgn="base" hangingPunct="1">
        <a:spcBef>
          <a:spcPct val="0"/>
        </a:spcBef>
        <a:spcAft>
          <a:spcPct val="0"/>
        </a:spcAft>
        <a:defRPr sz="4400">
          <a:solidFill>
            <a:schemeClr val="tx2"/>
          </a:solidFill>
          <a:latin typeface="Impact" pitchFamily="34" charset="0"/>
        </a:defRPr>
      </a:lvl4pPr>
      <a:lvl5pPr algn="l" rtl="0" eaLnBrk="1" fontAlgn="base" hangingPunct="1">
        <a:spcBef>
          <a:spcPct val="0"/>
        </a:spcBef>
        <a:spcAft>
          <a:spcPct val="0"/>
        </a:spcAft>
        <a:defRPr sz="4400">
          <a:solidFill>
            <a:schemeClr val="tx2"/>
          </a:solidFill>
          <a:latin typeface="Impact" pitchFamily="34" charset="0"/>
        </a:defRPr>
      </a:lvl5pPr>
      <a:lvl6pPr marL="457200" algn="l" rtl="0" eaLnBrk="1" fontAlgn="base" hangingPunct="1">
        <a:spcBef>
          <a:spcPct val="0"/>
        </a:spcBef>
        <a:spcAft>
          <a:spcPct val="0"/>
        </a:spcAft>
        <a:defRPr sz="4400">
          <a:solidFill>
            <a:schemeClr val="tx2"/>
          </a:solidFill>
          <a:latin typeface="Impact" pitchFamily="34" charset="0"/>
        </a:defRPr>
      </a:lvl6pPr>
      <a:lvl7pPr marL="914400" algn="l" rtl="0" eaLnBrk="1" fontAlgn="base" hangingPunct="1">
        <a:spcBef>
          <a:spcPct val="0"/>
        </a:spcBef>
        <a:spcAft>
          <a:spcPct val="0"/>
        </a:spcAft>
        <a:defRPr sz="4400">
          <a:solidFill>
            <a:schemeClr val="tx2"/>
          </a:solidFill>
          <a:latin typeface="Impact" pitchFamily="34" charset="0"/>
        </a:defRPr>
      </a:lvl7pPr>
      <a:lvl8pPr marL="1371600" algn="l" rtl="0" eaLnBrk="1" fontAlgn="base" hangingPunct="1">
        <a:spcBef>
          <a:spcPct val="0"/>
        </a:spcBef>
        <a:spcAft>
          <a:spcPct val="0"/>
        </a:spcAft>
        <a:defRPr sz="4400">
          <a:solidFill>
            <a:schemeClr val="tx2"/>
          </a:solidFill>
          <a:latin typeface="Impact" pitchFamily="34" charset="0"/>
        </a:defRPr>
      </a:lvl8pPr>
      <a:lvl9pPr marL="1828800" algn="l" rtl="0" eaLnBrk="1" fontAlgn="base" hangingPunct="1">
        <a:spcBef>
          <a:spcPct val="0"/>
        </a:spcBef>
        <a:spcAft>
          <a:spcPct val="0"/>
        </a:spcAft>
        <a:defRPr sz="4400">
          <a:solidFill>
            <a:schemeClr val="tx2"/>
          </a:solidFill>
          <a:latin typeface="Impact"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Char char="•"/>
        <a:defRPr sz="2400">
          <a:solidFill>
            <a:schemeClr val="tx1"/>
          </a:solidFill>
          <a:latin typeface="+mn-lt"/>
        </a:defRPr>
      </a:lvl3pPr>
      <a:lvl4pPr marL="1600200" indent="-228600" algn="l" rtl="0" eaLnBrk="1" fontAlgn="base" hangingPunct="1">
        <a:spcBef>
          <a:spcPct val="20000"/>
        </a:spcBef>
        <a:spcAft>
          <a:spcPct val="0"/>
        </a:spcAft>
        <a:buClr>
          <a:schemeClr va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accent2"/>
        </a:buClr>
        <a:buChar char="•"/>
        <a:defRPr sz="2000">
          <a:solidFill>
            <a:schemeClr val="tx1"/>
          </a:solidFill>
          <a:latin typeface="+mn-lt"/>
        </a:defRPr>
      </a:lvl5pPr>
      <a:lvl6pPr marL="2514600" indent="-228600" algn="l" rtl="0" eaLnBrk="1" fontAlgn="base" hangingPunct="1">
        <a:spcBef>
          <a:spcPct val="20000"/>
        </a:spcBef>
        <a:spcAft>
          <a:spcPct val="0"/>
        </a:spcAft>
        <a:buClr>
          <a:schemeClr val="accent2"/>
        </a:buClr>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firstwiki.net/index.php/Index_of_Team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usfirst.org/roboticsprograms/resourcecenter.aspx?id=65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orientaltrading.com/" TargetMode="External"/><Relationship Id="rId2" Type="http://schemas.openxmlformats.org/officeDocument/2006/relationships/hyperlink" Target="http://www.buttonsonline.com/machine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video.google.com/videoplay?docid=-1467985459933878239&amp;hl=en" TargetMode="External"/><Relationship Id="rId2" Type="http://schemas.openxmlformats.org/officeDocument/2006/relationships/hyperlink" Target="http://moe365.org/sounds.ph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vectormagic.com/home" TargetMode="External"/><Relationship Id="rId2" Type="http://schemas.openxmlformats.org/officeDocument/2006/relationships/hyperlink" Target="http://www.inkscape.or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cricut.com/" TargetMode="External"/><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hyperlink" Target="http://scrappydew.com/tutorials/files/category-video-tutorial.php" TargetMode="External"/><Relationship Id="rId4" Type="http://schemas.openxmlformats.org/officeDocument/2006/relationships/hyperlink" Target="http://www.craftedge.com/purchase/purchase.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whatdoyudu.com/" TargetMode="Externa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http://www.instructables.com/id/Screen-Printing:-Cheap,-Dirty,-and-At-Home/"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smtClean="0"/>
              <a:t>Spirit</a:t>
            </a:r>
            <a:r>
              <a:rPr lang="en-US" dirty="0" smtClean="0"/>
              <a:t> </a:t>
            </a:r>
            <a:endParaRPr lang="en-US" dirty="0"/>
          </a:p>
        </p:txBody>
      </p:sp>
      <p:sp>
        <p:nvSpPr>
          <p:cNvPr id="3" name="Subtitle 2"/>
          <p:cNvSpPr>
            <a:spLocks noGrp="1"/>
          </p:cNvSpPr>
          <p:nvPr>
            <p:ph type="subTitle" idx="1"/>
          </p:nvPr>
        </p:nvSpPr>
        <p:spPr>
          <a:xfrm>
            <a:off x="2057400" y="3352800"/>
            <a:ext cx="6400800" cy="1752600"/>
          </a:xfrm>
        </p:spPr>
        <p:txBody>
          <a:bodyPr/>
          <a:lstStyle/>
          <a:p>
            <a:r>
              <a:rPr lang="en-US" sz="4400" dirty="0" smtClean="0"/>
              <a:t>It’s more than just pom-poms</a:t>
            </a:r>
          </a:p>
          <a:p>
            <a:pPr algn="ctr"/>
            <a:r>
              <a:rPr lang="en-US" sz="2000" dirty="0" smtClean="0"/>
              <a:t>Massive Mini Workshop 2009</a:t>
            </a:r>
          </a:p>
          <a:p>
            <a:pPr algn="ctr"/>
            <a:r>
              <a:rPr lang="en-US" sz="2000" dirty="0" smtClean="0"/>
              <a:t>Liberty Senior High School, MO</a:t>
            </a:r>
            <a:endParaRPr lang="en-US" sz="2000" dirty="0"/>
          </a:p>
        </p:txBody>
      </p:sp>
      <p:sp>
        <p:nvSpPr>
          <p:cNvPr id="4" name="TextBox 3"/>
          <p:cNvSpPr txBox="1"/>
          <p:nvPr/>
        </p:nvSpPr>
        <p:spPr>
          <a:xfrm>
            <a:off x="2133600" y="5181600"/>
            <a:ext cx="6477000" cy="1477328"/>
          </a:xfrm>
          <a:prstGeom prst="rect">
            <a:avLst/>
          </a:prstGeom>
          <a:noFill/>
        </p:spPr>
        <p:txBody>
          <a:bodyPr wrap="square" rtlCol="0">
            <a:spAutoFit/>
          </a:bodyPr>
          <a:lstStyle/>
          <a:p>
            <a:r>
              <a:rPr lang="en-US" smtClean="0"/>
              <a:t>Presented by Ann </a:t>
            </a:r>
            <a:r>
              <a:rPr lang="en-US" dirty="0" smtClean="0"/>
              <a:t>Fairburn </a:t>
            </a:r>
          </a:p>
          <a:p>
            <a:r>
              <a:rPr lang="en-US" dirty="0" smtClean="0"/>
              <a:t>Team #1939   The </a:t>
            </a:r>
            <a:r>
              <a:rPr lang="en-US" dirty="0" err="1" smtClean="0"/>
              <a:t>Kuh</a:t>
            </a:r>
            <a:r>
              <a:rPr lang="en-US" dirty="0" smtClean="0"/>
              <a:t>-Nig-Its at the Barstow School</a:t>
            </a:r>
          </a:p>
          <a:p>
            <a:r>
              <a:rPr lang="en-US" dirty="0" smtClean="0"/>
              <a:t>Winner 	2006 Daimler/Chrysler Team Spirit  Award – St. Louis  </a:t>
            </a:r>
          </a:p>
          <a:p>
            <a:r>
              <a:rPr lang="en-US" dirty="0"/>
              <a:t>	</a:t>
            </a:r>
            <a:r>
              <a:rPr lang="en-US" dirty="0" smtClean="0"/>
              <a:t>2009 Chrysler Team Spirit Award – Kansas City </a:t>
            </a:r>
          </a:p>
          <a:p>
            <a:r>
              <a:rPr lang="en-US" dirty="0"/>
              <a:t>	</a:t>
            </a:r>
          </a:p>
        </p:txBody>
      </p:sp>
      <p:pic>
        <p:nvPicPr>
          <p:cNvPr id="5" name="Picture 4" descr="clearRound Rabbit Kuhnigitsfor inscape.jpg"/>
          <p:cNvPicPr>
            <a:picLocks noChangeAspect="1"/>
          </p:cNvPicPr>
          <p:nvPr/>
        </p:nvPicPr>
        <p:blipFill>
          <a:blip r:embed="rId2" cstate="print"/>
          <a:stretch>
            <a:fillRect/>
          </a:stretch>
        </p:blipFill>
        <p:spPr>
          <a:xfrm>
            <a:off x="6096000" y="457200"/>
            <a:ext cx="2353422" cy="2819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838200"/>
            <a:ext cx="7772400" cy="4953000"/>
          </a:xfrm>
        </p:spPr>
        <p:txBody>
          <a:bodyPr/>
          <a:lstStyle/>
          <a:p>
            <a:r>
              <a:rPr lang="en-US" dirty="0" smtClean="0"/>
              <a:t>Teams have 15 minutes to make a final alliance pick.</a:t>
            </a:r>
          </a:p>
          <a:p>
            <a:r>
              <a:rPr lang="en-US" dirty="0" smtClean="0"/>
              <a:t>Teams won’t remember your school name </a:t>
            </a:r>
          </a:p>
          <a:p>
            <a:r>
              <a:rPr lang="en-US" dirty="0" smtClean="0"/>
              <a:t>Teams won’t remember your team number</a:t>
            </a:r>
          </a:p>
          <a:p>
            <a:r>
              <a:rPr lang="en-US" dirty="0" smtClean="0"/>
              <a:t>They will remember Miss Daisy, the Pink team, or the Bomb Squad and figure out your number from that.</a:t>
            </a:r>
          </a:p>
          <a:p>
            <a:endParaRPr lang="en-US" dirty="0"/>
          </a:p>
        </p:txBody>
      </p:sp>
      <p:pic>
        <p:nvPicPr>
          <p:cNvPr id="4101" name="Picture 5"/>
          <p:cNvPicPr>
            <a:picLocks noChangeAspect="1" noChangeArrowheads="1"/>
          </p:cNvPicPr>
          <p:nvPr/>
        </p:nvPicPr>
        <p:blipFill>
          <a:blip r:embed="rId2" cstate="print"/>
          <a:srcRect/>
          <a:stretch>
            <a:fillRect/>
          </a:stretch>
        </p:blipFill>
        <p:spPr bwMode="auto">
          <a:xfrm>
            <a:off x="4876800" y="4419600"/>
            <a:ext cx="3657600" cy="22186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286000"/>
            <a:ext cx="7772400" cy="1905000"/>
          </a:xfrm>
        </p:spPr>
        <p:txBody>
          <a:bodyPr/>
          <a:lstStyle/>
          <a:p>
            <a:r>
              <a:rPr lang="en-US" sz="8000" dirty="0" smtClean="0"/>
              <a:t>In the Beginning…</a:t>
            </a:r>
            <a:endParaRPr lang="en-US" sz="8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3" name="Content Placeholder 2"/>
          <p:cNvSpPr>
            <a:spLocks noGrp="1"/>
          </p:cNvSpPr>
          <p:nvPr>
            <p:ph idx="1"/>
          </p:nvPr>
        </p:nvSpPr>
        <p:spPr/>
        <p:txBody>
          <a:bodyPr/>
          <a:lstStyle/>
          <a:p>
            <a:r>
              <a:rPr lang="en-US" dirty="0" smtClean="0"/>
              <a:t>Make it safe</a:t>
            </a:r>
          </a:p>
          <a:p>
            <a:r>
              <a:rPr lang="en-US" dirty="0" smtClean="0"/>
              <a:t>Can’t be too distracting or obnoxious</a:t>
            </a:r>
          </a:p>
          <a:p>
            <a:r>
              <a:rPr lang="en-US" dirty="0" smtClean="0"/>
              <a:t>No noisemakers or food.</a:t>
            </a:r>
          </a:p>
          <a:p>
            <a:r>
              <a:rPr lang="en-US" dirty="0" smtClean="0"/>
              <a:t>No music on your cart</a:t>
            </a:r>
          </a:p>
          <a:p>
            <a:r>
              <a:rPr lang="en-US" dirty="0" smtClean="0"/>
              <a:t>Mascots must be escorted if they cannot see clearly.</a:t>
            </a:r>
          </a:p>
          <a:p>
            <a:r>
              <a:rPr lang="en-US" dirty="0" smtClean="0"/>
              <a:t>Don’t make it rude, crude and socially unacceptable (not too much at least)</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 pick a name/theme</a:t>
            </a:r>
            <a:endParaRPr lang="en-US" dirty="0"/>
          </a:p>
        </p:txBody>
      </p:sp>
      <p:sp>
        <p:nvSpPr>
          <p:cNvPr id="3" name="Content Placeholder 2"/>
          <p:cNvSpPr>
            <a:spLocks noGrp="1"/>
          </p:cNvSpPr>
          <p:nvPr>
            <p:ph idx="1"/>
          </p:nvPr>
        </p:nvSpPr>
        <p:spPr>
          <a:xfrm>
            <a:off x="1066800" y="1371600"/>
            <a:ext cx="7772400" cy="4419600"/>
          </a:xfrm>
        </p:spPr>
        <p:txBody>
          <a:bodyPr/>
          <a:lstStyle/>
          <a:p>
            <a:pPr lvl="1"/>
            <a:r>
              <a:rPr lang="en-US" sz="2400" dirty="0" smtClean="0"/>
              <a:t>Make it unique (check it out here </a:t>
            </a:r>
            <a:r>
              <a:rPr lang="en-US" sz="2400" dirty="0" smtClean="0">
                <a:hlinkClick r:id="rId2"/>
              </a:rPr>
              <a:t>http://www.firstwiki.net/index.php/Index_of_Teams</a:t>
            </a:r>
            <a:r>
              <a:rPr lang="en-US" sz="2400" dirty="0" smtClean="0"/>
              <a:t> to make sure it hasn’t been taken)</a:t>
            </a:r>
          </a:p>
          <a:p>
            <a:pPr lvl="1"/>
            <a:r>
              <a:rPr lang="en-US" sz="2400" dirty="0" smtClean="0"/>
              <a:t>You can play off your school’s mascot </a:t>
            </a:r>
          </a:p>
          <a:p>
            <a:pPr lvl="2"/>
            <a:r>
              <a:rPr lang="en-US" dirty="0" smtClean="0"/>
              <a:t>Knights -&gt; </a:t>
            </a:r>
            <a:r>
              <a:rPr lang="en-US" dirty="0" err="1" smtClean="0"/>
              <a:t>Kuh</a:t>
            </a:r>
            <a:r>
              <a:rPr lang="en-US" dirty="0" smtClean="0"/>
              <a:t>-Nig-Its, Mustangs – Metal Mustangs</a:t>
            </a:r>
          </a:p>
          <a:p>
            <a:pPr lvl="1"/>
            <a:r>
              <a:rPr lang="en-US" sz="2400" dirty="0" smtClean="0"/>
              <a:t>Your Sponsors – Space Cookies, Exploding Bacon</a:t>
            </a:r>
          </a:p>
          <a:p>
            <a:pPr lvl="1"/>
            <a:r>
              <a:rPr lang="en-US" sz="2400" dirty="0" smtClean="0"/>
              <a:t>Your  number – 1776 colonial theme.</a:t>
            </a:r>
          </a:p>
          <a:p>
            <a:pPr lvl="1"/>
            <a:r>
              <a:rPr lang="en-US" sz="2400" dirty="0" smtClean="0"/>
              <a:t>Or an acronym – MOE, SWAT, STAG</a:t>
            </a:r>
          </a:p>
          <a:p>
            <a:pPr lvl="1"/>
            <a:r>
              <a:rPr lang="en-US" sz="2400" dirty="0" smtClean="0"/>
              <a:t>It doesn’t have to be “robot” related. Don’t be afraid to be silly – Pink, </a:t>
            </a:r>
            <a:r>
              <a:rPr lang="en-US" sz="2400" dirty="0" err="1" smtClean="0"/>
              <a:t>Landsharks</a:t>
            </a:r>
            <a:r>
              <a:rPr lang="en-US" sz="2400" dirty="0" smtClean="0"/>
              <a:t>, Killer bees</a:t>
            </a:r>
          </a:p>
          <a:p>
            <a:pPr lvl="1"/>
            <a:r>
              <a:rPr lang="en-US" sz="2400" dirty="0" smtClean="0"/>
              <a:t>Check it out with School Administration and be ready to defend with examples if they want you to be Joe Smith High School Robotics</a:t>
            </a:r>
            <a:endParaRPr 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371600"/>
            <a:ext cx="7772400" cy="4876800"/>
          </a:xfrm>
        </p:spPr>
        <p:txBody>
          <a:bodyPr/>
          <a:lstStyle/>
          <a:p>
            <a:r>
              <a:rPr lang="en-US" dirty="0" smtClean="0"/>
              <a:t>Duct Tape Bandits</a:t>
            </a:r>
          </a:p>
          <a:p>
            <a:r>
              <a:rPr lang="en-US" dirty="0" smtClean="0"/>
              <a:t>The Cat Attack</a:t>
            </a:r>
          </a:p>
          <a:p>
            <a:r>
              <a:rPr lang="en-US" dirty="0" smtClean="0"/>
              <a:t>Cobra Commanders</a:t>
            </a:r>
          </a:p>
          <a:p>
            <a:r>
              <a:rPr lang="en-US" dirty="0" smtClean="0"/>
              <a:t>Surgeons of Steel</a:t>
            </a:r>
          </a:p>
          <a:p>
            <a:r>
              <a:rPr lang="en-US" dirty="0" err="1" smtClean="0"/>
              <a:t>RoboDawgs</a:t>
            </a:r>
            <a:endParaRPr lang="en-US" dirty="0" smtClean="0"/>
          </a:p>
          <a:p>
            <a:r>
              <a:rPr lang="en-US" dirty="0" smtClean="0"/>
              <a:t>SPARK - Students Pursuing Applied Robotics Knowledge</a:t>
            </a:r>
          </a:p>
          <a:p>
            <a:r>
              <a:rPr lang="en-US" dirty="0" err="1" smtClean="0"/>
              <a:t>Skunkworks</a:t>
            </a:r>
            <a:r>
              <a:rPr lang="en-US" dirty="0" smtClean="0"/>
              <a:t> Robotics</a:t>
            </a:r>
            <a:endParaRPr lang="en-US" dirty="0"/>
          </a:p>
        </p:txBody>
      </p:sp>
      <p:sp>
        <p:nvSpPr>
          <p:cNvPr id="5" name="Title 1"/>
          <p:cNvSpPr>
            <a:spLocks noGrp="1"/>
          </p:cNvSpPr>
          <p:nvPr>
            <p:ph type="title"/>
          </p:nvPr>
        </p:nvSpPr>
        <p:spPr>
          <a:xfrm>
            <a:off x="1066800" y="304800"/>
            <a:ext cx="7772400" cy="1143000"/>
          </a:xfrm>
        </p:spPr>
        <p:txBody>
          <a:bodyPr/>
          <a:lstStyle/>
          <a:p>
            <a:r>
              <a:rPr lang="en-US" dirty="0" smtClean="0"/>
              <a:t>Name Examples</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 pick colors</a:t>
            </a:r>
            <a:endParaRPr lang="en-US" dirty="0"/>
          </a:p>
        </p:txBody>
      </p:sp>
      <p:sp>
        <p:nvSpPr>
          <p:cNvPr id="3" name="Content Placeholder 2"/>
          <p:cNvSpPr>
            <a:spLocks noGrp="1"/>
          </p:cNvSpPr>
          <p:nvPr>
            <p:ph idx="1"/>
          </p:nvPr>
        </p:nvSpPr>
        <p:spPr/>
        <p:txBody>
          <a:bodyPr/>
          <a:lstStyle/>
          <a:p>
            <a:r>
              <a:rPr lang="en-US" dirty="0" smtClean="0"/>
              <a:t>At least 2 strong dominant visible colors that you can get fabric and T- shirts in.</a:t>
            </a:r>
          </a:p>
          <a:p>
            <a:r>
              <a:rPr lang="en-US" dirty="0" smtClean="0"/>
              <a:t>School colors may be required</a:t>
            </a:r>
          </a:p>
          <a:p>
            <a:r>
              <a:rPr lang="en-US" dirty="0" smtClean="0"/>
              <a:t>Most kids want black t-shirts, however they can make you blend in                                            with the crowd in the                                         arena.</a:t>
            </a:r>
          </a:p>
          <a:p>
            <a:endParaRPr lang="en-US" dirty="0"/>
          </a:p>
        </p:txBody>
      </p:sp>
      <p:pic>
        <p:nvPicPr>
          <p:cNvPr id="5123" name="Picture 3"/>
          <p:cNvPicPr>
            <a:picLocks noChangeAspect="1" noChangeArrowheads="1"/>
          </p:cNvPicPr>
          <p:nvPr/>
        </p:nvPicPr>
        <p:blipFill>
          <a:blip r:embed="rId2" cstate="print"/>
          <a:srcRect/>
          <a:stretch>
            <a:fillRect/>
          </a:stretch>
        </p:blipFill>
        <p:spPr bwMode="auto">
          <a:xfrm>
            <a:off x="4876800" y="3857625"/>
            <a:ext cx="4000500" cy="3000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 – make a logo with number</a:t>
            </a:r>
            <a:endParaRPr lang="en-US" dirty="0"/>
          </a:p>
        </p:txBody>
      </p:sp>
      <p:sp>
        <p:nvSpPr>
          <p:cNvPr id="3" name="Content Placeholder 2"/>
          <p:cNvSpPr>
            <a:spLocks noGrp="1"/>
          </p:cNvSpPr>
          <p:nvPr>
            <p:ph idx="1"/>
          </p:nvPr>
        </p:nvSpPr>
        <p:spPr/>
        <p:txBody>
          <a:bodyPr/>
          <a:lstStyle/>
          <a:p>
            <a:r>
              <a:rPr lang="en-US" dirty="0" smtClean="0"/>
              <a:t>Make them simple so that they can be easily replicated.</a:t>
            </a:r>
          </a:p>
          <a:p>
            <a:pPr lvl="1"/>
            <a:r>
              <a:rPr lang="en-US" dirty="0" smtClean="0"/>
              <a:t>Don’t use shading or gradients</a:t>
            </a:r>
          </a:p>
          <a:p>
            <a:r>
              <a:rPr lang="en-US" dirty="0" smtClean="0"/>
              <a:t>Make them uncluttered so that they can be recognized from 10 feet away</a:t>
            </a:r>
          </a:p>
          <a:p>
            <a:r>
              <a:rPr lang="en-US" dirty="0" smtClean="0"/>
              <a:t>Get it in Layers in Photoshop</a:t>
            </a:r>
          </a:p>
          <a:p>
            <a:r>
              <a:rPr lang="en-US" dirty="0" smtClean="0"/>
              <a:t>Don’t change it. That is your brand</a:t>
            </a:r>
          </a:p>
          <a:p>
            <a:r>
              <a:rPr lang="en-US" dirty="0" smtClean="0"/>
              <a:t>Put it on everything</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1676400" y="685800"/>
            <a:ext cx="1765209" cy="1752600"/>
          </a:xfrm>
          <a:prstGeom prst="rect">
            <a:avLst/>
          </a:prstGeom>
          <a:noFill/>
          <a:ln w="9525">
            <a:noFill/>
            <a:miter lim="800000"/>
            <a:headEnd/>
            <a:tailEnd/>
          </a:ln>
        </p:spPr>
      </p:pic>
      <p:pic>
        <p:nvPicPr>
          <p:cNvPr id="6" name="Picture 5"/>
          <p:cNvPicPr/>
          <p:nvPr/>
        </p:nvPicPr>
        <p:blipFill>
          <a:blip r:embed="rId3" cstate="print"/>
          <a:srcRect/>
          <a:stretch>
            <a:fillRect/>
          </a:stretch>
        </p:blipFill>
        <p:spPr bwMode="auto">
          <a:xfrm>
            <a:off x="1905000" y="2590800"/>
            <a:ext cx="2209800" cy="21336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3886200" y="1447800"/>
            <a:ext cx="1633537" cy="1778806"/>
          </a:xfrm>
          <a:prstGeom prst="rect">
            <a:avLst/>
          </a:prstGeom>
          <a:noFill/>
          <a:ln w="9525">
            <a:noFill/>
            <a:miter lim="800000"/>
            <a:headEnd/>
            <a:tailEnd/>
          </a:ln>
        </p:spPr>
      </p:pic>
      <p:pic>
        <p:nvPicPr>
          <p:cNvPr id="6148" name="Picture 4"/>
          <p:cNvPicPr>
            <a:picLocks noChangeAspect="1" noChangeArrowheads="1"/>
          </p:cNvPicPr>
          <p:nvPr/>
        </p:nvPicPr>
        <p:blipFill>
          <a:blip r:embed="rId5" cstate="print"/>
          <a:srcRect/>
          <a:stretch>
            <a:fillRect/>
          </a:stretch>
        </p:blipFill>
        <p:spPr bwMode="auto">
          <a:xfrm>
            <a:off x="1524000" y="4343400"/>
            <a:ext cx="1809750" cy="2360543"/>
          </a:xfrm>
          <a:prstGeom prst="rect">
            <a:avLst/>
          </a:prstGeom>
          <a:noFill/>
          <a:ln w="9525">
            <a:noFill/>
            <a:miter lim="800000"/>
            <a:headEnd/>
            <a:tailEnd/>
          </a:ln>
        </p:spPr>
      </p:pic>
      <p:pic>
        <p:nvPicPr>
          <p:cNvPr id="6149" name="Picture 5"/>
          <p:cNvPicPr>
            <a:picLocks noChangeAspect="1" noChangeArrowheads="1"/>
          </p:cNvPicPr>
          <p:nvPr/>
        </p:nvPicPr>
        <p:blipFill>
          <a:blip r:embed="rId6" cstate="print"/>
          <a:srcRect/>
          <a:stretch>
            <a:fillRect/>
          </a:stretch>
        </p:blipFill>
        <p:spPr bwMode="auto">
          <a:xfrm>
            <a:off x="6781800" y="3048000"/>
            <a:ext cx="1676400" cy="1676400"/>
          </a:xfrm>
          <a:prstGeom prst="rect">
            <a:avLst/>
          </a:prstGeom>
          <a:noFill/>
          <a:ln w="9525">
            <a:noFill/>
            <a:miter lim="800000"/>
            <a:headEnd/>
            <a:tailEnd/>
          </a:ln>
        </p:spPr>
      </p:pic>
      <p:sp>
        <p:nvSpPr>
          <p:cNvPr id="10" name="TextBox 9"/>
          <p:cNvSpPr txBox="1"/>
          <p:nvPr/>
        </p:nvSpPr>
        <p:spPr>
          <a:xfrm>
            <a:off x="3505200" y="914400"/>
            <a:ext cx="2286000" cy="553998"/>
          </a:xfrm>
          <a:prstGeom prst="rect">
            <a:avLst/>
          </a:prstGeom>
          <a:noFill/>
        </p:spPr>
        <p:txBody>
          <a:bodyPr wrap="square" rtlCol="0">
            <a:spAutoFit/>
          </a:bodyPr>
          <a:lstStyle/>
          <a:p>
            <a:r>
              <a:rPr lang="en-US" sz="3000" dirty="0" smtClean="0"/>
              <a:t>Not too busy</a:t>
            </a:r>
            <a:endParaRPr lang="en-US" sz="3000" dirty="0"/>
          </a:p>
        </p:txBody>
      </p:sp>
      <p:sp>
        <p:nvSpPr>
          <p:cNvPr id="11" name="TextBox 10"/>
          <p:cNvSpPr txBox="1"/>
          <p:nvPr/>
        </p:nvSpPr>
        <p:spPr>
          <a:xfrm>
            <a:off x="4267200" y="3276600"/>
            <a:ext cx="2362200" cy="1815882"/>
          </a:xfrm>
          <a:prstGeom prst="rect">
            <a:avLst/>
          </a:prstGeom>
          <a:noFill/>
        </p:spPr>
        <p:txBody>
          <a:bodyPr wrap="square" rtlCol="0">
            <a:spAutoFit/>
          </a:bodyPr>
          <a:lstStyle/>
          <a:p>
            <a:r>
              <a:rPr lang="en-US" sz="2800" dirty="0" smtClean="0"/>
              <a:t>Get it in photo shop, preferably </a:t>
            </a:r>
            <a:r>
              <a:rPr lang="en-US" sz="2800" dirty="0" err="1" smtClean="0"/>
              <a:t>vectorized</a:t>
            </a:r>
            <a:r>
              <a:rPr lang="en-US" sz="2800" dirty="0" smtClean="0"/>
              <a:t> drawing</a:t>
            </a:r>
            <a:endParaRPr lang="en-US" sz="2800" dirty="0"/>
          </a:p>
        </p:txBody>
      </p:sp>
      <p:pic>
        <p:nvPicPr>
          <p:cNvPr id="6150" name="Picture 6"/>
          <p:cNvPicPr>
            <a:picLocks noChangeAspect="1" noChangeArrowheads="1"/>
          </p:cNvPicPr>
          <p:nvPr/>
        </p:nvPicPr>
        <p:blipFill>
          <a:blip r:embed="rId7" cstate="print"/>
          <a:srcRect/>
          <a:stretch>
            <a:fillRect/>
          </a:stretch>
        </p:blipFill>
        <p:spPr bwMode="auto">
          <a:xfrm>
            <a:off x="6400800" y="914400"/>
            <a:ext cx="2171700" cy="2171700"/>
          </a:xfrm>
          <a:prstGeom prst="rect">
            <a:avLst/>
          </a:prstGeom>
          <a:noFill/>
          <a:ln w="9525">
            <a:noFill/>
            <a:miter lim="800000"/>
            <a:headEnd/>
            <a:tailEnd/>
          </a:ln>
        </p:spPr>
      </p:pic>
      <p:pic>
        <p:nvPicPr>
          <p:cNvPr id="8194" name="Picture 2"/>
          <p:cNvPicPr>
            <a:picLocks noChangeAspect="1" noChangeArrowheads="1"/>
          </p:cNvPicPr>
          <p:nvPr/>
        </p:nvPicPr>
        <p:blipFill>
          <a:blip r:embed="rId8" cstate="print"/>
          <a:srcRect/>
          <a:stretch>
            <a:fillRect/>
          </a:stretch>
        </p:blipFill>
        <p:spPr bwMode="auto">
          <a:xfrm>
            <a:off x="4876800" y="5257800"/>
            <a:ext cx="4005262" cy="11554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cstate="print"/>
          <a:srcRect/>
          <a:stretch>
            <a:fillRect/>
          </a:stretch>
        </p:blipFill>
        <p:spPr bwMode="auto">
          <a:xfrm>
            <a:off x="1447800" y="1219200"/>
            <a:ext cx="1446989" cy="12954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3962400" y="2514600"/>
            <a:ext cx="1447800" cy="762000"/>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1295400" y="3505200"/>
            <a:ext cx="676275" cy="895350"/>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7467600" y="1752600"/>
            <a:ext cx="1066800" cy="895350"/>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srcRect/>
          <a:stretch>
            <a:fillRect/>
          </a:stretch>
        </p:blipFill>
        <p:spPr bwMode="auto">
          <a:xfrm>
            <a:off x="6019800" y="3886200"/>
            <a:ext cx="2629707" cy="866775"/>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5486400" y="1219200"/>
            <a:ext cx="1104900" cy="895350"/>
          </a:xfrm>
          <a:prstGeom prst="rect">
            <a:avLst/>
          </a:prstGeom>
          <a:noFill/>
          <a:ln w="9525">
            <a:noFill/>
            <a:miter lim="800000"/>
            <a:headEnd/>
            <a:tailEnd/>
          </a:ln>
        </p:spPr>
      </p:pic>
      <p:pic>
        <p:nvPicPr>
          <p:cNvPr id="7176" name="Picture 8"/>
          <p:cNvPicPr>
            <a:picLocks noChangeAspect="1" noChangeArrowheads="1"/>
          </p:cNvPicPr>
          <p:nvPr/>
        </p:nvPicPr>
        <p:blipFill>
          <a:blip r:embed="rId8" cstate="print"/>
          <a:srcRect/>
          <a:stretch>
            <a:fillRect/>
          </a:stretch>
        </p:blipFill>
        <p:spPr bwMode="auto">
          <a:xfrm>
            <a:off x="1143000" y="5029200"/>
            <a:ext cx="1495425" cy="571500"/>
          </a:xfrm>
          <a:prstGeom prst="rect">
            <a:avLst/>
          </a:prstGeom>
          <a:noFill/>
          <a:ln w="9525">
            <a:noFill/>
            <a:miter lim="800000"/>
            <a:headEnd/>
            <a:tailEnd/>
          </a:ln>
        </p:spPr>
      </p:pic>
      <p:pic>
        <p:nvPicPr>
          <p:cNvPr id="7177" name="Picture 9"/>
          <p:cNvPicPr>
            <a:picLocks noChangeAspect="1" noChangeArrowheads="1"/>
          </p:cNvPicPr>
          <p:nvPr/>
        </p:nvPicPr>
        <p:blipFill>
          <a:blip r:embed="rId9" cstate="print"/>
          <a:srcRect/>
          <a:stretch>
            <a:fillRect/>
          </a:stretch>
        </p:blipFill>
        <p:spPr bwMode="auto">
          <a:xfrm>
            <a:off x="3200400" y="4648200"/>
            <a:ext cx="1276350" cy="1276350"/>
          </a:xfrm>
          <a:prstGeom prst="rect">
            <a:avLst/>
          </a:prstGeom>
          <a:noFill/>
          <a:ln w="9525">
            <a:noFill/>
            <a:miter lim="800000"/>
            <a:headEnd/>
            <a:tailEnd/>
          </a:ln>
        </p:spPr>
      </p:pic>
      <p:pic>
        <p:nvPicPr>
          <p:cNvPr id="7178" name="Picture 10"/>
          <p:cNvPicPr>
            <a:picLocks noChangeAspect="1" noChangeArrowheads="1"/>
          </p:cNvPicPr>
          <p:nvPr/>
        </p:nvPicPr>
        <p:blipFill>
          <a:blip r:embed="rId10" cstate="print"/>
          <a:srcRect/>
          <a:stretch>
            <a:fillRect/>
          </a:stretch>
        </p:blipFill>
        <p:spPr bwMode="auto">
          <a:xfrm>
            <a:off x="3429000" y="990600"/>
            <a:ext cx="1143000" cy="1143000"/>
          </a:xfrm>
          <a:prstGeom prst="rect">
            <a:avLst/>
          </a:prstGeom>
          <a:noFill/>
          <a:ln w="9525">
            <a:noFill/>
            <a:miter lim="800000"/>
            <a:headEnd/>
            <a:tailEnd/>
          </a:ln>
        </p:spPr>
      </p:pic>
      <p:pic>
        <p:nvPicPr>
          <p:cNvPr id="7179" name="Picture 11"/>
          <p:cNvPicPr>
            <a:picLocks noChangeAspect="1" noChangeArrowheads="1"/>
          </p:cNvPicPr>
          <p:nvPr/>
        </p:nvPicPr>
        <p:blipFill>
          <a:blip r:embed="rId11" cstate="print"/>
          <a:srcRect/>
          <a:stretch>
            <a:fillRect/>
          </a:stretch>
        </p:blipFill>
        <p:spPr bwMode="auto">
          <a:xfrm>
            <a:off x="6096000" y="2971800"/>
            <a:ext cx="1390650" cy="552450"/>
          </a:xfrm>
          <a:prstGeom prst="rect">
            <a:avLst/>
          </a:prstGeom>
          <a:noFill/>
          <a:ln w="9525">
            <a:noFill/>
            <a:miter lim="800000"/>
            <a:headEnd/>
            <a:tailEnd/>
          </a:ln>
        </p:spPr>
      </p:pic>
      <p:pic>
        <p:nvPicPr>
          <p:cNvPr id="7180" name="Picture 12"/>
          <p:cNvPicPr>
            <a:picLocks noChangeAspect="1" noChangeArrowheads="1"/>
          </p:cNvPicPr>
          <p:nvPr/>
        </p:nvPicPr>
        <p:blipFill>
          <a:blip r:embed="rId12" cstate="print"/>
          <a:srcRect/>
          <a:stretch>
            <a:fillRect/>
          </a:stretch>
        </p:blipFill>
        <p:spPr bwMode="auto">
          <a:xfrm>
            <a:off x="6096000" y="5638800"/>
            <a:ext cx="1543050" cy="361950"/>
          </a:xfrm>
          <a:prstGeom prst="rect">
            <a:avLst/>
          </a:prstGeom>
          <a:noFill/>
          <a:ln w="9525">
            <a:noFill/>
            <a:miter lim="800000"/>
            <a:headEnd/>
            <a:tailEnd/>
          </a:ln>
        </p:spPr>
      </p:pic>
      <p:pic>
        <p:nvPicPr>
          <p:cNvPr id="7182" name="Picture 14"/>
          <p:cNvPicPr>
            <a:picLocks noChangeAspect="1" noChangeArrowheads="1"/>
          </p:cNvPicPr>
          <p:nvPr/>
        </p:nvPicPr>
        <p:blipFill>
          <a:blip r:embed="rId13" cstate="print"/>
          <a:srcRect/>
          <a:stretch>
            <a:fillRect/>
          </a:stretch>
        </p:blipFill>
        <p:spPr bwMode="auto">
          <a:xfrm>
            <a:off x="2590800" y="3200400"/>
            <a:ext cx="990600" cy="895350"/>
          </a:xfrm>
          <a:prstGeom prst="rect">
            <a:avLst/>
          </a:prstGeom>
          <a:noFill/>
          <a:ln w="9525">
            <a:noFill/>
            <a:miter lim="800000"/>
            <a:headEnd/>
            <a:tailEnd/>
          </a:ln>
        </p:spPr>
      </p:pic>
      <p:pic>
        <p:nvPicPr>
          <p:cNvPr id="7183" name="Picture 15"/>
          <p:cNvPicPr>
            <a:picLocks noChangeAspect="1" noChangeArrowheads="1"/>
          </p:cNvPicPr>
          <p:nvPr/>
        </p:nvPicPr>
        <p:blipFill>
          <a:blip r:embed="rId14" cstate="print"/>
          <a:srcRect/>
          <a:stretch>
            <a:fillRect/>
          </a:stretch>
        </p:blipFill>
        <p:spPr bwMode="auto">
          <a:xfrm>
            <a:off x="4572000" y="4038600"/>
            <a:ext cx="1219200" cy="1219200"/>
          </a:xfrm>
          <a:prstGeom prst="rect">
            <a:avLst/>
          </a:prstGeom>
          <a:noFill/>
          <a:ln w="9525">
            <a:noFill/>
            <a:miter lim="800000"/>
            <a:headEnd/>
            <a:tailEnd/>
          </a:ln>
        </p:spPr>
      </p:pic>
      <p:sp>
        <p:nvSpPr>
          <p:cNvPr id="15" name="TextBox 14"/>
          <p:cNvSpPr txBox="1"/>
          <p:nvPr/>
        </p:nvSpPr>
        <p:spPr>
          <a:xfrm>
            <a:off x="1143000" y="6096000"/>
            <a:ext cx="7696200" cy="369332"/>
          </a:xfrm>
          <a:prstGeom prst="rect">
            <a:avLst/>
          </a:prstGeom>
          <a:noFill/>
        </p:spPr>
        <p:txBody>
          <a:bodyPr wrap="square" rtlCol="0">
            <a:spAutoFit/>
          </a:bodyPr>
          <a:lstStyle/>
          <a:p>
            <a:r>
              <a:rPr lang="en-US" dirty="0" smtClean="0"/>
              <a:t>All of these logos are simple and uncluttered. Easy to replicate and recognize.</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doesn’t always work the first year</a:t>
            </a:r>
            <a:endParaRPr lang="en-US" dirty="0"/>
          </a:p>
        </p:txBody>
      </p:sp>
      <p:pic>
        <p:nvPicPr>
          <p:cNvPr id="4" name="Content Placeholder 3" descr="knightGrnBdr.jpg"/>
          <p:cNvPicPr>
            <a:picLocks noGrp="1" noChangeAspect="1"/>
          </p:cNvPicPr>
          <p:nvPr>
            <p:ph idx="1"/>
          </p:nvPr>
        </p:nvPicPr>
        <p:blipFill>
          <a:blip r:embed="rId2" cstate="print"/>
          <a:stretch>
            <a:fillRect/>
          </a:stretch>
        </p:blipFill>
        <p:spPr>
          <a:xfrm>
            <a:off x="762000" y="1447799"/>
            <a:ext cx="2438400" cy="3581401"/>
          </a:xfrm>
        </p:spPr>
      </p:pic>
      <p:pic>
        <p:nvPicPr>
          <p:cNvPr id="5" name="Picture 4" descr="rabbit2.jpg"/>
          <p:cNvPicPr>
            <a:picLocks noChangeAspect="1"/>
          </p:cNvPicPr>
          <p:nvPr/>
        </p:nvPicPr>
        <p:blipFill>
          <a:blip r:embed="rId3" cstate="print"/>
          <a:stretch>
            <a:fillRect/>
          </a:stretch>
        </p:blipFill>
        <p:spPr>
          <a:xfrm>
            <a:off x="3352800" y="1219200"/>
            <a:ext cx="2819400" cy="2213260"/>
          </a:xfrm>
          <a:prstGeom prst="rect">
            <a:avLst/>
          </a:prstGeom>
        </p:spPr>
      </p:pic>
      <p:pic>
        <p:nvPicPr>
          <p:cNvPr id="6" name="Picture 5" descr="rampant1 copy.jpg"/>
          <p:cNvPicPr>
            <a:picLocks noChangeAspect="1"/>
          </p:cNvPicPr>
          <p:nvPr/>
        </p:nvPicPr>
        <p:blipFill>
          <a:blip r:embed="rId4" cstate="print"/>
          <a:stretch>
            <a:fillRect/>
          </a:stretch>
        </p:blipFill>
        <p:spPr>
          <a:xfrm>
            <a:off x="3581400" y="3962400"/>
            <a:ext cx="2716306" cy="2565400"/>
          </a:xfrm>
          <a:prstGeom prst="rect">
            <a:avLst/>
          </a:prstGeom>
        </p:spPr>
      </p:pic>
      <p:pic>
        <p:nvPicPr>
          <p:cNvPr id="7" name="Picture 6" descr="TattooRound Rabbit Kuhnigits copy.jpg"/>
          <p:cNvPicPr>
            <a:picLocks noChangeAspect="1"/>
          </p:cNvPicPr>
          <p:nvPr/>
        </p:nvPicPr>
        <p:blipFill>
          <a:blip r:embed="rId5" cstate="print"/>
          <a:stretch>
            <a:fillRect/>
          </a:stretch>
        </p:blipFill>
        <p:spPr>
          <a:xfrm>
            <a:off x="6400800" y="3352800"/>
            <a:ext cx="2743200" cy="2743200"/>
          </a:xfrm>
          <a:prstGeom prst="rect">
            <a:avLst/>
          </a:prstGeom>
        </p:spPr>
      </p:pic>
      <p:sp>
        <p:nvSpPr>
          <p:cNvPr id="8" name="TextBox 7"/>
          <p:cNvSpPr txBox="1"/>
          <p:nvPr/>
        </p:nvSpPr>
        <p:spPr>
          <a:xfrm>
            <a:off x="1600200" y="5105400"/>
            <a:ext cx="762000" cy="369332"/>
          </a:xfrm>
          <a:prstGeom prst="rect">
            <a:avLst/>
          </a:prstGeom>
          <a:noFill/>
        </p:spPr>
        <p:txBody>
          <a:bodyPr wrap="square" rtlCol="0">
            <a:spAutoFit/>
          </a:bodyPr>
          <a:lstStyle/>
          <a:p>
            <a:r>
              <a:rPr lang="en-US" dirty="0" smtClean="0"/>
              <a:t>2006</a:t>
            </a:r>
            <a:endParaRPr lang="en-US" dirty="0"/>
          </a:p>
        </p:txBody>
      </p:sp>
      <p:sp>
        <p:nvSpPr>
          <p:cNvPr id="9" name="TextBox 8"/>
          <p:cNvSpPr txBox="1"/>
          <p:nvPr/>
        </p:nvSpPr>
        <p:spPr>
          <a:xfrm>
            <a:off x="4343400" y="3429000"/>
            <a:ext cx="762000" cy="369332"/>
          </a:xfrm>
          <a:prstGeom prst="rect">
            <a:avLst/>
          </a:prstGeom>
          <a:noFill/>
        </p:spPr>
        <p:txBody>
          <a:bodyPr wrap="square" rtlCol="0">
            <a:spAutoFit/>
          </a:bodyPr>
          <a:lstStyle/>
          <a:p>
            <a:r>
              <a:rPr lang="en-US" dirty="0" smtClean="0"/>
              <a:t>2007</a:t>
            </a:r>
            <a:endParaRPr lang="en-US" dirty="0"/>
          </a:p>
        </p:txBody>
      </p:sp>
      <p:sp>
        <p:nvSpPr>
          <p:cNvPr id="10" name="TextBox 9"/>
          <p:cNvSpPr txBox="1"/>
          <p:nvPr/>
        </p:nvSpPr>
        <p:spPr>
          <a:xfrm>
            <a:off x="4495800" y="6248400"/>
            <a:ext cx="762000" cy="369332"/>
          </a:xfrm>
          <a:prstGeom prst="rect">
            <a:avLst/>
          </a:prstGeom>
          <a:noFill/>
        </p:spPr>
        <p:txBody>
          <a:bodyPr wrap="square" rtlCol="0">
            <a:spAutoFit/>
          </a:bodyPr>
          <a:lstStyle/>
          <a:p>
            <a:r>
              <a:rPr lang="en-US" dirty="0" smtClean="0">
                <a:solidFill>
                  <a:schemeClr val="bg1">
                    <a:lumMod val="50000"/>
                  </a:schemeClr>
                </a:solidFill>
              </a:rPr>
              <a:t>2008</a:t>
            </a:r>
            <a:endParaRPr lang="en-US" dirty="0">
              <a:solidFill>
                <a:schemeClr val="bg1">
                  <a:lumMod val="50000"/>
                </a:schemeClr>
              </a:solidFill>
            </a:endParaRPr>
          </a:p>
        </p:txBody>
      </p:sp>
      <p:sp>
        <p:nvSpPr>
          <p:cNvPr id="11" name="TextBox 10"/>
          <p:cNvSpPr txBox="1"/>
          <p:nvPr/>
        </p:nvSpPr>
        <p:spPr>
          <a:xfrm>
            <a:off x="7467600" y="6096000"/>
            <a:ext cx="762000" cy="369332"/>
          </a:xfrm>
          <a:prstGeom prst="rect">
            <a:avLst/>
          </a:prstGeom>
          <a:noFill/>
        </p:spPr>
        <p:txBody>
          <a:bodyPr wrap="square" rtlCol="0">
            <a:spAutoFit/>
          </a:bodyPr>
          <a:lstStyle/>
          <a:p>
            <a:r>
              <a:rPr lang="en-US" dirty="0" smtClean="0"/>
              <a:t>2009..</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Awards</a:t>
            </a:r>
            <a:endParaRPr lang="en-US" dirty="0"/>
          </a:p>
        </p:txBody>
      </p:sp>
      <p:sp>
        <p:nvSpPr>
          <p:cNvPr id="3" name="Content Placeholder 2"/>
          <p:cNvSpPr>
            <a:spLocks noGrp="1"/>
          </p:cNvSpPr>
          <p:nvPr>
            <p:ph idx="1"/>
          </p:nvPr>
        </p:nvSpPr>
        <p:spPr/>
        <p:txBody>
          <a:bodyPr/>
          <a:lstStyle/>
          <a:p>
            <a:r>
              <a:rPr lang="en-US" dirty="0" smtClean="0"/>
              <a:t>Chrysler Team Spirit - This award celebrates extraordinary enthusiasm and spirit through exceptional partnership and teamwork.</a:t>
            </a:r>
          </a:p>
          <a:p>
            <a:r>
              <a:rPr lang="en-US" dirty="0" smtClean="0"/>
              <a:t>Imagery- This award celebrates attractiveness in engineering and outstanding visual aesthetic integration from the machine to team appearance.</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Fourth - Design your Shirt</a:t>
            </a:r>
            <a:endParaRPr lang="en-US" dirty="0"/>
          </a:p>
        </p:txBody>
      </p:sp>
      <p:sp>
        <p:nvSpPr>
          <p:cNvPr id="3" name="Content Placeholder 2"/>
          <p:cNvSpPr>
            <a:spLocks noGrp="1"/>
          </p:cNvSpPr>
          <p:nvPr>
            <p:ph idx="1"/>
          </p:nvPr>
        </p:nvSpPr>
        <p:spPr/>
        <p:txBody>
          <a:bodyPr/>
          <a:lstStyle/>
          <a:p>
            <a:r>
              <a:rPr lang="en-US" sz="2800" dirty="0" smtClean="0"/>
              <a:t>Include team number, name, logo</a:t>
            </a:r>
          </a:p>
          <a:p>
            <a:r>
              <a:rPr lang="en-US" sz="2800" dirty="0" smtClean="0"/>
              <a:t>Use your colors</a:t>
            </a:r>
          </a:p>
          <a:p>
            <a:r>
              <a:rPr lang="en-US" sz="2800" dirty="0" smtClean="0"/>
              <a:t>Make it stand out from across the room. Black doesn’t</a:t>
            </a:r>
          </a:p>
          <a:p>
            <a:r>
              <a:rPr lang="en-US" sz="2800" dirty="0" smtClean="0"/>
              <a:t>Make sure the font is large enough to be legible.</a:t>
            </a:r>
          </a:p>
          <a:p>
            <a:r>
              <a:rPr lang="en-US" sz="2800" dirty="0" smtClean="0"/>
              <a:t>Should cost about $10-$15 /shirt for 4  color</a:t>
            </a:r>
          </a:p>
          <a:p>
            <a:r>
              <a:rPr lang="en-US" sz="2800" dirty="0" smtClean="0"/>
              <a:t>Put FIRST logo on sleeve. Logo at First website under Communications Resource center.</a:t>
            </a:r>
            <a:r>
              <a:rPr lang="en-US" sz="2800" u="sng" dirty="0" smtClean="0">
                <a:hlinkClick r:id="rId2"/>
              </a:rPr>
              <a:t> http://www.usfirst.org/roboticsprograms/resourcecenter.aspx?id=650</a:t>
            </a:r>
            <a:endParaRPr lang="en-US" sz="2800" dirty="0" smtClean="0"/>
          </a:p>
          <a:p>
            <a:r>
              <a:rPr lang="en-US" sz="2800" dirty="0" smtClean="0"/>
              <a:t>Include sponsors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990600" y="685800"/>
            <a:ext cx="7899304" cy="5253037"/>
          </a:xfrm>
          <a:prstGeom prst="rect">
            <a:avLst/>
          </a:prstGeom>
          <a:noFill/>
          <a:ln w="9525">
            <a:noFill/>
            <a:miter lim="800000"/>
            <a:headEnd/>
            <a:tailEnd/>
          </a:ln>
        </p:spPr>
      </p:pic>
      <p:sp>
        <p:nvSpPr>
          <p:cNvPr id="3" name="TextBox 2"/>
          <p:cNvSpPr txBox="1"/>
          <p:nvPr/>
        </p:nvSpPr>
        <p:spPr>
          <a:xfrm>
            <a:off x="2514600" y="6172200"/>
            <a:ext cx="4267200" cy="369332"/>
          </a:xfrm>
          <a:prstGeom prst="rect">
            <a:avLst/>
          </a:prstGeom>
          <a:noFill/>
        </p:spPr>
        <p:txBody>
          <a:bodyPr wrap="square" rtlCol="0">
            <a:spAutoFit/>
          </a:bodyPr>
          <a:lstStyle/>
          <a:p>
            <a:pPr algn="ctr"/>
            <a:r>
              <a:rPr lang="en-US" dirty="0" smtClean="0"/>
              <a:t>Quilt made of t-shirts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Fifth – develop flair</a:t>
            </a:r>
            <a:endParaRPr lang="en-US" dirty="0"/>
          </a:p>
        </p:txBody>
      </p:sp>
      <p:sp>
        <p:nvSpPr>
          <p:cNvPr id="3" name="Content Placeholder 2"/>
          <p:cNvSpPr>
            <a:spLocks noGrp="1"/>
          </p:cNvSpPr>
          <p:nvPr>
            <p:ph idx="1"/>
          </p:nvPr>
        </p:nvSpPr>
        <p:spPr/>
        <p:txBody>
          <a:bodyPr/>
          <a:lstStyle/>
          <a:p>
            <a:r>
              <a:rPr lang="en-US" sz="2500" dirty="0" smtClean="0"/>
              <a:t>Keep them cheap and safe</a:t>
            </a:r>
          </a:p>
          <a:p>
            <a:r>
              <a:rPr lang="en-US" sz="2500" dirty="0" smtClean="0"/>
              <a:t>Make a lot of them</a:t>
            </a:r>
          </a:p>
          <a:p>
            <a:r>
              <a:rPr lang="en-US" sz="2500" dirty="0" smtClean="0"/>
              <a:t>Relate them to your theme</a:t>
            </a:r>
          </a:p>
          <a:p>
            <a:r>
              <a:rPr lang="en-US" sz="2500" dirty="0" smtClean="0"/>
              <a:t>You MUST have buttons at the very least 500 – 1000 per regional buy a button maker at Dr. Don’s </a:t>
            </a:r>
            <a:r>
              <a:rPr lang="en-US" sz="2500" dirty="0" smtClean="0">
                <a:hlinkClick r:id="rId2"/>
              </a:rPr>
              <a:t>http://www.buttonsonline.com/machines.html</a:t>
            </a:r>
            <a:endParaRPr lang="en-US" sz="2500" dirty="0" smtClean="0"/>
          </a:p>
          <a:p>
            <a:r>
              <a:rPr lang="en-US" sz="2500" dirty="0" smtClean="0"/>
              <a:t>If you want to do a team giveaway, go out and get donations. Pink team gave a sand pail and shovel, sunglasses, BIG bottle of sun tan lotion and a bag of Florida sand.</a:t>
            </a:r>
          </a:p>
          <a:p>
            <a:r>
              <a:rPr lang="en-US" sz="2500" dirty="0" smtClean="0"/>
              <a:t>Check out US Toy or Oriental Trading Company.</a:t>
            </a:r>
          </a:p>
          <a:p>
            <a:r>
              <a:rPr lang="en-US" sz="1800" dirty="0" smtClean="0"/>
              <a:t>Oriental Trading Company - </a:t>
            </a:r>
            <a:r>
              <a:rPr lang="en-US" sz="1800" u="sng" dirty="0" smtClean="0">
                <a:hlinkClick r:id="rId3"/>
              </a:rPr>
              <a:t>http://www.orientaltrading.com</a:t>
            </a:r>
            <a:endParaRPr lang="en-US" sz="1800" dirty="0" smtClean="0"/>
          </a:p>
          <a:p>
            <a:r>
              <a:rPr lang="en-US" sz="1800" dirty="0" smtClean="0"/>
              <a:t>US Toy – in town at 435 and </a:t>
            </a:r>
            <a:r>
              <a:rPr lang="en-US" sz="1800" dirty="0" err="1" smtClean="0"/>
              <a:t>StateLine</a:t>
            </a:r>
            <a:r>
              <a:rPr lang="en-US" sz="1800" dirty="0" smtClean="0"/>
              <a:t> </a:t>
            </a:r>
            <a:r>
              <a:rPr lang="en-US" sz="1800" u="sng" dirty="0" smtClean="0">
                <a:hlinkClick r:id="rId3"/>
              </a:rPr>
              <a:t>http://www.orientaltrading.com</a:t>
            </a:r>
            <a:endParaRPr lang="en-US" sz="1800" dirty="0" smtClean="0"/>
          </a:p>
          <a:p>
            <a:endParaRPr lang="en-US" sz="2500" dirty="0" smtClean="0"/>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to Sell your number</a:t>
            </a:r>
            <a:endParaRPr lang="en-US" dirty="0"/>
          </a:p>
        </p:txBody>
      </p:sp>
      <p:sp>
        <p:nvSpPr>
          <p:cNvPr id="3" name="Content Placeholder 2"/>
          <p:cNvSpPr>
            <a:spLocks noGrp="1"/>
          </p:cNvSpPr>
          <p:nvPr>
            <p:ph idx="1"/>
          </p:nvPr>
        </p:nvSpPr>
        <p:spPr/>
        <p:txBody>
          <a:bodyPr/>
          <a:lstStyle/>
          <a:p>
            <a:r>
              <a:rPr lang="en-US" dirty="0" smtClean="0"/>
              <a:t>Connect your team number to your team</a:t>
            </a:r>
          </a:p>
          <a:p>
            <a:pPr lvl="1"/>
            <a:r>
              <a:rPr lang="en-US" dirty="0" smtClean="0"/>
              <a:t>Make sure it is in large font on your shirt</a:t>
            </a:r>
          </a:p>
          <a:p>
            <a:pPr lvl="1"/>
            <a:r>
              <a:rPr lang="en-US" dirty="0" smtClean="0"/>
              <a:t>Put it on all flair</a:t>
            </a:r>
          </a:p>
          <a:p>
            <a:pPr lvl="1"/>
            <a:r>
              <a:rPr lang="en-US" dirty="0" smtClean="0"/>
              <a:t>Put it on your pit banners</a:t>
            </a:r>
          </a:p>
          <a:p>
            <a:pPr lvl="1"/>
            <a:r>
              <a:rPr lang="en-US" dirty="0" smtClean="0"/>
              <a:t>Put it in your logo</a:t>
            </a:r>
            <a:endParaRPr lang="en-US" dirty="0"/>
          </a:p>
        </p:txBody>
      </p:sp>
      <p:pic>
        <p:nvPicPr>
          <p:cNvPr id="6" name="Picture 5" descr="TShirt Back copy.jpg"/>
          <p:cNvPicPr>
            <a:picLocks noChangeAspect="1"/>
          </p:cNvPicPr>
          <p:nvPr/>
        </p:nvPicPr>
        <p:blipFill>
          <a:blip r:embed="rId2" cstate="print"/>
          <a:stretch>
            <a:fillRect/>
          </a:stretch>
        </p:blipFill>
        <p:spPr>
          <a:xfrm>
            <a:off x="5638800" y="3276600"/>
            <a:ext cx="1981200" cy="24765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286000"/>
            <a:ext cx="7239000" cy="1905000"/>
          </a:xfrm>
        </p:spPr>
        <p:txBody>
          <a:bodyPr/>
          <a:lstStyle/>
          <a:p>
            <a:pPr algn="ctr">
              <a:buNone/>
            </a:pPr>
            <a:r>
              <a:rPr lang="en-US" sz="8000" dirty="0" smtClean="0"/>
              <a:t>Extras</a:t>
            </a:r>
            <a:endParaRPr lang="en-US" sz="8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a cheer or dance</a:t>
            </a:r>
            <a:endParaRPr lang="en-US" dirty="0"/>
          </a:p>
        </p:txBody>
      </p:sp>
      <p:sp>
        <p:nvSpPr>
          <p:cNvPr id="3" name="Content Placeholder 2"/>
          <p:cNvSpPr>
            <a:spLocks noGrp="1"/>
          </p:cNvSpPr>
          <p:nvPr>
            <p:ph idx="1"/>
          </p:nvPr>
        </p:nvSpPr>
        <p:spPr/>
        <p:txBody>
          <a:bodyPr/>
          <a:lstStyle/>
          <a:p>
            <a:r>
              <a:rPr lang="en-US" dirty="0" smtClean="0"/>
              <a:t>Here are the pom-poms if you want them.</a:t>
            </a:r>
          </a:p>
          <a:p>
            <a:r>
              <a:rPr lang="en-US" dirty="0" smtClean="0"/>
              <a:t>Invite the dance team to help.</a:t>
            </a:r>
          </a:p>
          <a:p>
            <a:r>
              <a:rPr lang="en-US" dirty="0" smtClean="0"/>
              <a:t>Teach everyone the song/dance/cheer.</a:t>
            </a:r>
          </a:p>
          <a:p>
            <a:r>
              <a:rPr lang="en-US" dirty="0" smtClean="0"/>
              <a:t>Do it together (a lot)….</a:t>
            </a:r>
          </a:p>
          <a:p>
            <a:r>
              <a:rPr lang="en-US" dirty="0" smtClean="0">
                <a:hlinkClick r:id="rId2"/>
              </a:rPr>
              <a:t>http://moe365.org/sounds.php</a:t>
            </a:r>
            <a:endParaRPr lang="en-US" dirty="0" smtClean="0"/>
          </a:p>
          <a:p>
            <a:r>
              <a:rPr lang="en-US" dirty="0" smtClean="0">
                <a:hlinkClick r:id="rId3"/>
              </a:rPr>
              <a:t>http://video.google.com/videoplay?docid=-1467985459933878239&amp;hl=en#</a:t>
            </a:r>
            <a:endParaRPr lang="en-US" dirty="0" smtClean="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a:t>
            </a:r>
            <a:endParaRPr lang="en-US" dirty="0"/>
          </a:p>
        </p:txBody>
      </p:sp>
      <p:sp>
        <p:nvSpPr>
          <p:cNvPr id="3" name="Content Placeholder 2"/>
          <p:cNvSpPr>
            <a:spLocks noGrp="1"/>
          </p:cNvSpPr>
          <p:nvPr>
            <p:ph idx="1"/>
          </p:nvPr>
        </p:nvSpPr>
        <p:spPr/>
        <p:txBody>
          <a:bodyPr/>
          <a:lstStyle/>
          <a:p>
            <a:r>
              <a:rPr lang="en-US" dirty="0" smtClean="0"/>
              <a:t>Try to make the robot reflect your theme.</a:t>
            </a:r>
          </a:p>
          <a:p>
            <a:r>
              <a:rPr lang="en-US" dirty="0" smtClean="0"/>
              <a:t>Easiest is color of the </a:t>
            </a:r>
          </a:p>
          <a:p>
            <a:r>
              <a:rPr lang="en-US" dirty="0" smtClean="0"/>
              <a:t>bumpers</a:t>
            </a:r>
          </a:p>
          <a:p>
            <a:r>
              <a:rPr lang="en-US" dirty="0" smtClean="0"/>
              <a:t>Best is the robot itself.</a:t>
            </a:r>
          </a:p>
          <a:p>
            <a:pPr>
              <a:buNone/>
            </a:pPr>
            <a:endParaRPr lang="en-US" dirty="0" smtClean="0"/>
          </a:p>
          <a:p>
            <a:endParaRPr lang="en-US" dirty="0"/>
          </a:p>
        </p:txBody>
      </p:sp>
      <p:pic>
        <p:nvPicPr>
          <p:cNvPr id="9218" name="Picture 2"/>
          <p:cNvPicPr>
            <a:picLocks noChangeAspect="1" noChangeArrowheads="1"/>
          </p:cNvPicPr>
          <p:nvPr/>
        </p:nvPicPr>
        <p:blipFill>
          <a:blip r:embed="rId2" cstate="print"/>
          <a:srcRect l="19048" t="18417" r="17143" b="6906"/>
          <a:stretch>
            <a:fillRect/>
          </a:stretch>
        </p:blipFill>
        <p:spPr bwMode="auto">
          <a:xfrm>
            <a:off x="5105400" y="2438400"/>
            <a:ext cx="3692808" cy="3575613"/>
          </a:xfrm>
          <a:prstGeom prst="rect">
            <a:avLst/>
          </a:prstGeom>
          <a:noFill/>
          <a:ln w="9525">
            <a:noFill/>
            <a:miter lim="800000"/>
            <a:headEnd/>
            <a:tailEnd/>
          </a:ln>
        </p:spPr>
      </p:pic>
      <p:sp>
        <p:nvSpPr>
          <p:cNvPr id="5" name="TextBox 4"/>
          <p:cNvSpPr txBox="1"/>
          <p:nvPr/>
        </p:nvSpPr>
        <p:spPr>
          <a:xfrm>
            <a:off x="5181600" y="6172200"/>
            <a:ext cx="3657600" cy="381000"/>
          </a:xfrm>
          <a:prstGeom prst="rect">
            <a:avLst/>
          </a:prstGeom>
          <a:noFill/>
        </p:spPr>
        <p:txBody>
          <a:bodyPr wrap="square" rtlCol="0">
            <a:spAutoFit/>
          </a:bodyPr>
          <a:lstStyle/>
          <a:p>
            <a:r>
              <a:rPr lang="en-US" dirty="0" err="1" smtClean="0"/>
              <a:t>Landsharks</a:t>
            </a:r>
            <a:r>
              <a:rPr lang="en-US" dirty="0" smtClean="0"/>
              <a:t> shark robot</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a robot “trading card”</a:t>
            </a:r>
            <a:endParaRPr lang="en-US" dirty="0"/>
          </a:p>
        </p:txBody>
      </p:sp>
      <p:sp>
        <p:nvSpPr>
          <p:cNvPr id="3" name="Content Placeholder 2"/>
          <p:cNvSpPr>
            <a:spLocks noGrp="1"/>
          </p:cNvSpPr>
          <p:nvPr>
            <p:ph idx="1"/>
          </p:nvPr>
        </p:nvSpPr>
        <p:spPr/>
        <p:txBody>
          <a:bodyPr/>
          <a:lstStyle/>
          <a:p>
            <a:r>
              <a:rPr lang="en-US" sz="2800" dirty="0" smtClean="0"/>
              <a:t>Develop a handout  that lists all the “selling” points about your robot.</a:t>
            </a:r>
          </a:p>
          <a:p>
            <a:pPr lvl="1"/>
            <a:r>
              <a:rPr lang="en-US" dirty="0" smtClean="0"/>
              <a:t>How fast does it go, how many balls does it hold, what kind of drive does it have?</a:t>
            </a:r>
          </a:p>
          <a:p>
            <a:r>
              <a:rPr lang="en-US" sz="2800" dirty="0" smtClean="0"/>
              <a:t>Include a picture, team number, name and logo</a:t>
            </a:r>
          </a:p>
          <a:p>
            <a:r>
              <a:rPr lang="en-US" sz="2800" dirty="0" smtClean="0"/>
              <a:t>Pass it out to the scouting teams, pass it out again on Saturday morning.</a:t>
            </a:r>
          </a:p>
          <a:p>
            <a:r>
              <a:rPr lang="en-US" sz="2800" dirty="0" smtClean="0"/>
              <a:t>Have the kids who were less involved in the building interview the builders to figure out what makes the robot awesome.</a:t>
            </a:r>
            <a:endParaRPr lang="en-US" sz="28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Banners</a:t>
            </a:r>
            <a:endParaRPr lang="en-US" dirty="0"/>
          </a:p>
        </p:txBody>
      </p:sp>
      <p:sp>
        <p:nvSpPr>
          <p:cNvPr id="3" name="Content Placeholder 2"/>
          <p:cNvSpPr>
            <a:spLocks noGrp="1"/>
          </p:cNvSpPr>
          <p:nvPr>
            <p:ph idx="1"/>
          </p:nvPr>
        </p:nvSpPr>
        <p:spPr/>
        <p:txBody>
          <a:bodyPr/>
          <a:lstStyle/>
          <a:p>
            <a:r>
              <a:rPr lang="en-US" dirty="0" smtClean="0"/>
              <a:t>Do not make them specific to the year or game unless you have money to burn.</a:t>
            </a:r>
          </a:p>
          <a:p>
            <a:r>
              <a:rPr lang="en-US" dirty="0" smtClean="0"/>
              <a:t>Put the sponsors on </a:t>
            </a:r>
            <a:r>
              <a:rPr lang="en-US" dirty="0" err="1" smtClean="0"/>
              <a:t>velcro</a:t>
            </a:r>
            <a:r>
              <a:rPr lang="en-US" dirty="0" smtClean="0"/>
              <a:t> so you can change them out if they don’t continue sponsoring.</a:t>
            </a:r>
          </a:p>
          <a:p>
            <a:r>
              <a:rPr lang="en-US" dirty="0" smtClean="0"/>
              <a:t>We print a 2 foot paper banner in the back of the pit inside a plastic pocket</a:t>
            </a:r>
          </a:p>
          <a:p>
            <a:r>
              <a:rPr lang="en-US" dirty="0" smtClean="0"/>
              <a:t>Display in pit.</a:t>
            </a:r>
            <a:endParaRPr lang="en-US" dirty="0"/>
          </a:p>
        </p:txBody>
      </p:sp>
      <p:pic>
        <p:nvPicPr>
          <p:cNvPr id="4" name="Picture 3" descr="DSC_0003.JPG"/>
          <p:cNvPicPr>
            <a:picLocks noChangeAspect="1"/>
          </p:cNvPicPr>
          <p:nvPr/>
        </p:nvPicPr>
        <p:blipFill>
          <a:blip r:embed="rId2" cstate="print"/>
          <a:srcRect l="2277" t="1514" b="54584"/>
          <a:stretch>
            <a:fillRect/>
          </a:stretch>
        </p:blipFill>
        <p:spPr>
          <a:xfrm>
            <a:off x="5257800" y="4419600"/>
            <a:ext cx="3270520" cy="22098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a mascot</a:t>
            </a:r>
            <a:endParaRPr lang="en-US" dirty="0"/>
          </a:p>
        </p:txBody>
      </p:sp>
      <p:pic>
        <p:nvPicPr>
          <p:cNvPr id="4" name="Content Placeholder 3" descr="DSC_0088.JPG"/>
          <p:cNvPicPr>
            <a:picLocks noGrp="1" noChangeAspect="1"/>
          </p:cNvPicPr>
          <p:nvPr>
            <p:ph idx="1"/>
          </p:nvPr>
        </p:nvPicPr>
        <p:blipFill>
          <a:blip r:embed="rId2" cstate="print"/>
          <a:stretch>
            <a:fillRect/>
          </a:stretch>
        </p:blipFill>
        <p:spPr>
          <a:xfrm>
            <a:off x="1514856" y="1447800"/>
            <a:ext cx="7171944" cy="47685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people think spirit is :</a:t>
            </a:r>
            <a:endParaRPr lang="en-US" dirty="0"/>
          </a:p>
        </p:txBody>
      </p:sp>
      <p:sp>
        <p:nvSpPr>
          <p:cNvPr id="3" name="Content Placeholder 2"/>
          <p:cNvSpPr>
            <a:spLocks noGrp="1"/>
          </p:cNvSpPr>
          <p:nvPr>
            <p:ph idx="1"/>
          </p:nvPr>
        </p:nvSpPr>
        <p:spPr/>
        <p:txBody>
          <a:bodyPr/>
          <a:lstStyle/>
          <a:p>
            <a:pPr>
              <a:buFont typeface="Wingdings" pitchFamily="2" charset="2"/>
              <a:buChar char="v"/>
            </a:pPr>
            <a:r>
              <a:rPr lang="en-US" dirty="0" smtClean="0"/>
              <a:t>Busy work</a:t>
            </a:r>
          </a:p>
          <a:p>
            <a:pPr>
              <a:buFont typeface="Wingdings" pitchFamily="2" charset="2"/>
              <a:buChar char="v"/>
            </a:pPr>
            <a:r>
              <a:rPr lang="en-US" dirty="0" smtClean="0"/>
              <a:t>That thing the girls do while the guys build</a:t>
            </a:r>
          </a:p>
          <a:p>
            <a:pPr>
              <a:buFont typeface="Wingdings" pitchFamily="2" charset="2"/>
              <a:buChar char="v"/>
            </a:pPr>
            <a:r>
              <a:rPr lang="en-US" dirty="0" smtClean="0"/>
              <a:t>Something we do only if we get around to it</a:t>
            </a:r>
          </a:p>
          <a:p>
            <a:pPr>
              <a:buFont typeface="Wingdings" pitchFamily="2" charset="2"/>
              <a:buChar char="v"/>
            </a:pPr>
            <a:r>
              <a:rPr lang="en-US" dirty="0" smtClean="0"/>
              <a:t>Not something that will help our team.</a:t>
            </a:r>
          </a:p>
          <a:p>
            <a:pPr>
              <a:buFont typeface="Wingdings" pitchFamily="2" charset="2"/>
              <a:buChar char="v"/>
            </a:pPr>
            <a:r>
              <a:rPr lang="en-US" dirty="0" smtClean="0"/>
              <a:t>Not something a serious robotics team needs to do</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762000"/>
            <a:ext cx="7772400" cy="5715000"/>
          </a:xfrm>
        </p:spPr>
        <p:txBody>
          <a:bodyPr/>
          <a:lstStyle/>
          <a:p>
            <a:r>
              <a:rPr lang="en-US" dirty="0" smtClean="0"/>
              <a:t>There are a lot of opportunities at the </a:t>
            </a:r>
            <a:r>
              <a:rPr lang="en-US" dirty="0" err="1" smtClean="0"/>
              <a:t>regionals</a:t>
            </a:r>
            <a:r>
              <a:rPr lang="en-US" dirty="0" smtClean="0"/>
              <a:t> for the mascot. Many </a:t>
            </a:r>
            <a:r>
              <a:rPr lang="en-US" dirty="0" err="1" smtClean="0"/>
              <a:t>regionals</a:t>
            </a:r>
            <a:r>
              <a:rPr lang="en-US" dirty="0" smtClean="0"/>
              <a:t> will have all the mascots gather and dance.</a:t>
            </a:r>
          </a:p>
          <a:p>
            <a:r>
              <a:rPr lang="en-US" dirty="0" smtClean="0"/>
              <a:t>They are great for interacting with young children who are touring the pits.</a:t>
            </a:r>
          </a:p>
          <a:p>
            <a:r>
              <a:rPr lang="en-US" dirty="0" smtClean="0"/>
              <a:t>Many teams borrow the school mascot. Warning: they are hot, heavy, and hard to see out of. This type must be escorted in the pits for safety reasons.</a:t>
            </a:r>
          </a:p>
          <a:p>
            <a:r>
              <a:rPr lang="en-US" dirty="0" smtClean="0"/>
              <a:t>Make sure that you can clean it easily. </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8304" r="47059" b="-10726"/>
          <a:stretch>
            <a:fillRect/>
          </a:stretch>
        </p:blipFill>
        <p:spPr bwMode="auto">
          <a:xfrm>
            <a:off x="1981200" y="1447800"/>
            <a:ext cx="2286000" cy="4253025"/>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4648200" y="2374900"/>
            <a:ext cx="2819400" cy="375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your pit</a:t>
            </a:r>
            <a:endParaRPr lang="en-US" dirty="0"/>
          </a:p>
        </p:txBody>
      </p:sp>
      <p:sp>
        <p:nvSpPr>
          <p:cNvPr id="3" name="Content Placeholder 2"/>
          <p:cNvSpPr>
            <a:spLocks noGrp="1"/>
          </p:cNvSpPr>
          <p:nvPr>
            <p:ph idx="1"/>
          </p:nvPr>
        </p:nvSpPr>
        <p:spPr>
          <a:xfrm>
            <a:off x="1066800" y="1828800"/>
            <a:ext cx="7772400" cy="4114800"/>
          </a:xfrm>
        </p:spPr>
        <p:txBody>
          <a:bodyPr/>
          <a:lstStyle/>
          <a:p>
            <a:r>
              <a:rPr lang="en-US" dirty="0" smtClean="0"/>
              <a:t>Bring in your theme, color and number.</a:t>
            </a:r>
            <a:endParaRPr lang="en-US" dirty="0"/>
          </a:p>
        </p:txBody>
      </p:sp>
      <p:pic>
        <p:nvPicPr>
          <p:cNvPr id="6" name="Picture 5" descr="DSC_0109.JPG"/>
          <p:cNvPicPr>
            <a:picLocks noChangeAspect="1"/>
          </p:cNvPicPr>
          <p:nvPr/>
        </p:nvPicPr>
        <p:blipFill>
          <a:blip r:embed="rId2" cstate="print"/>
          <a:stretch>
            <a:fillRect/>
          </a:stretch>
        </p:blipFill>
        <p:spPr>
          <a:xfrm>
            <a:off x="1295400" y="2362200"/>
            <a:ext cx="6400800" cy="4255851"/>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flags</a:t>
            </a:r>
            <a:endParaRPr lang="en-US" dirty="0"/>
          </a:p>
        </p:txBody>
      </p:sp>
      <p:sp>
        <p:nvSpPr>
          <p:cNvPr id="3" name="Content Placeholder 2"/>
          <p:cNvSpPr>
            <a:spLocks noGrp="1"/>
          </p:cNvSpPr>
          <p:nvPr>
            <p:ph idx="1"/>
          </p:nvPr>
        </p:nvSpPr>
        <p:spPr/>
        <p:txBody>
          <a:bodyPr/>
          <a:lstStyle/>
          <a:p>
            <a:r>
              <a:rPr lang="en-US" dirty="0" smtClean="0"/>
              <a:t>At the beginning of a round the announcer will display flags of the competing teams. Make something visually striking. </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2362200" y="3200400"/>
            <a:ext cx="4419600" cy="331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costumes</a:t>
            </a:r>
            <a:endParaRPr lang="en-US"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2947034" y="1676400"/>
            <a:ext cx="4063365" cy="4167554"/>
          </a:xfrm>
          <a:prstGeom prst="rect">
            <a:avLst/>
          </a:prstGeom>
          <a:noFill/>
          <a:ln w="9525">
            <a:noFill/>
            <a:miter lim="800000"/>
            <a:headEnd/>
            <a:tailEnd/>
          </a:ln>
        </p:spPr>
      </p:pic>
      <p:sp>
        <p:nvSpPr>
          <p:cNvPr id="5" name="TextBox 4"/>
          <p:cNvSpPr txBox="1"/>
          <p:nvPr/>
        </p:nvSpPr>
        <p:spPr>
          <a:xfrm>
            <a:off x="1981200" y="5791200"/>
            <a:ext cx="5257800" cy="707886"/>
          </a:xfrm>
          <a:prstGeom prst="rect">
            <a:avLst/>
          </a:prstGeom>
          <a:noFill/>
        </p:spPr>
        <p:txBody>
          <a:bodyPr wrap="square" rtlCol="0">
            <a:spAutoFit/>
          </a:bodyPr>
          <a:lstStyle/>
          <a:p>
            <a:pPr algn="ctr"/>
            <a:r>
              <a:rPr lang="en-US" sz="4000" dirty="0" smtClean="0"/>
              <a:t>Maximum Oz</a:t>
            </a:r>
            <a:endParaRPr lang="en-US" sz="4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Dress up the drive team</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219200" y="1295400"/>
            <a:ext cx="2438400" cy="18288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5181600" y="1143000"/>
            <a:ext cx="3201260" cy="2128838"/>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172200" y="3352800"/>
            <a:ext cx="1981200" cy="297180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1295400" y="3962400"/>
            <a:ext cx="3238500" cy="2428875"/>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3429000" y="2057400"/>
            <a:ext cx="2857501" cy="1909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286000"/>
            <a:ext cx="7772400" cy="1905000"/>
          </a:xfrm>
        </p:spPr>
        <p:txBody>
          <a:bodyPr/>
          <a:lstStyle/>
          <a:p>
            <a:r>
              <a:rPr lang="en-US" sz="8000" dirty="0" smtClean="0"/>
              <a:t>Tools</a:t>
            </a:r>
            <a:endParaRPr lang="en-US" sz="80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Graphics programs</a:t>
            </a:r>
            <a:endParaRPr lang="en-US" dirty="0"/>
          </a:p>
        </p:txBody>
      </p:sp>
      <p:sp>
        <p:nvSpPr>
          <p:cNvPr id="3" name="Content Placeholder 2"/>
          <p:cNvSpPr>
            <a:spLocks noGrp="1"/>
          </p:cNvSpPr>
          <p:nvPr>
            <p:ph idx="1"/>
          </p:nvPr>
        </p:nvSpPr>
        <p:spPr/>
        <p:txBody>
          <a:bodyPr/>
          <a:lstStyle/>
          <a:p>
            <a:r>
              <a:rPr lang="en-US" sz="2800" dirty="0" smtClean="0"/>
              <a:t>Photoshop (and someone who can use it)</a:t>
            </a:r>
          </a:p>
          <a:p>
            <a:r>
              <a:rPr lang="en-US" sz="2800" dirty="0" err="1" smtClean="0"/>
              <a:t>Inkscape</a:t>
            </a:r>
            <a:r>
              <a:rPr lang="en-US" sz="2800" dirty="0" smtClean="0"/>
              <a:t> – An Open Source vector graphics 	editor, with capabilities similar to Illustrator, 	CorelDraw, or </a:t>
            </a:r>
            <a:r>
              <a:rPr lang="en-US" sz="2800" dirty="0" err="1" smtClean="0"/>
              <a:t>Xara</a:t>
            </a:r>
            <a:r>
              <a:rPr lang="en-US" sz="2800" dirty="0" smtClean="0"/>
              <a:t> X, using the W3C 	standard Scalable Vector Graphics (SVG) file format. </a:t>
            </a:r>
            <a:r>
              <a:rPr lang="en-US" sz="2800" dirty="0" err="1" smtClean="0"/>
              <a:t>Inkscape</a:t>
            </a:r>
            <a:r>
              <a:rPr lang="en-US" sz="2800" dirty="0" smtClean="0"/>
              <a:t>- </a:t>
            </a:r>
            <a:r>
              <a:rPr lang="en-US" sz="2800" u="sng" dirty="0" smtClean="0">
                <a:hlinkClick r:id="rId2"/>
              </a:rPr>
              <a:t>http://www.inkscape.org/</a:t>
            </a:r>
            <a:endParaRPr lang="en-US" sz="2800" dirty="0" smtClean="0"/>
          </a:p>
          <a:p>
            <a:r>
              <a:rPr lang="en-US" sz="2800" dirty="0" err="1" smtClean="0"/>
              <a:t>Printmaster</a:t>
            </a:r>
            <a:endParaRPr lang="en-US" sz="2800" dirty="0" smtClean="0"/>
          </a:p>
          <a:p>
            <a:r>
              <a:rPr lang="en-US" sz="2800" dirty="0" smtClean="0"/>
              <a:t>Make sure you have a common file type or can convert.</a:t>
            </a:r>
          </a:p>
          <a:p>
            <a:r>
              <a:rPr lang="en-US" sz="2800" dirty="0" smtClean="0"/>
              <a:t>Archive your graphics</a:t>
            </a:r>
          </a:p>
          <a:p>
            <a:endParaRPr lang="en-US" dirty="0"/>
          </a:p>
        </p:txBody>
      </p:sp>
      <p:sp>
        <p:nvSpPr>
          <p:cNvPr id="4" name="TextBox 3"/>
          <p:cNvSpPr txBox="1"/>
          <p:nvPr/>
        </p:nvSpPr>
        <p:spPr>
          <a:xfrm>
            <a:off x="1143000" y="5934670"/>
            <a:ext cx="7010400" cy="923330"/>
          </a:xfrm>
          <a:prstGeom prst="rect">
            <a:avLst/>
          </a:prstGeom>
          <a:noFill/>
        </p:spPr>
        <p:txBody>
          <a:bodyPr wrap="square" rtlCol="0">
            <a:spAutoFit/>
          </a:bodyPr>
          <a:lstStyle/>
          <a:p>
            <a:r>
              <a:rPr lang="en-US" dirty="0" smtClean="0"/>
              <a:t>Vector Magic - </a:t>
            </a:r>
            <a:r>
              <a:rPr lang="en-US" u="sng" dirty="0" smtClean="0">
                <a:hlinkClick r:id="rId3"/>
              </a:rPr>
              <a:t>http://vectormagic.com/home</a:t>
            </a:r>
            <a:r>
              <a:rPr lang="en-US" dirty="0" smtClean="0"/>
              <a:t> converts jpg to scalable vector graphic</a:t>
            </a:r>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Cricut</a:t>
            </a:r>
            <a:r>
              <a:rPr lang="en-US" dirty="0" smtClean="0"/>
              <a:t> or CNC</a:t>
            </a:r>
            <a:endParaRPr lang="en-US" dirty="0"/>
          </a:p>
        </p:txBody>
      </p:sp>
      <p:sp>
        <p:nvSpPr>
          <p:cNvPr id="3" name="Content Placeholder 2"/>
          <p:cNvSpPr>
            <a:spLocks noGrp="1"/>
          </p:cNvSpPr>
          <p:nvPr>
            <p:ph idx="1"/>
          </p:nvPr>
        </p:nvSpPr>
        <p:spPr/>
        <p:txBody>
          <a:bodyPr/>
          <a:lstStyle/>
          <a:p>
            <a:r>
              <a:rPr lang="en-US" sz="2800" dirty="0" err="1" smtClean="0"/>
              <a:t>Cricut</a:t>
            </a:r>
            <a:r>
              <a:rPr lang="en-US" sz="2800" dirty="0" smtClean="0"/>
              <a:t> and Sure Cuts A Lot or a CNC machine that you can cut </a:t>
            </a:r>
            <a:r>
              <a:rPr lang="en-US" sz="2800" dirty="0" err="1" smtClean="0"/>
              <a:t>paper,fabric</a:t>
            </a:r>
            <a:r>
              <a:rPr lang="en-US" sz="2800" dirty="0" smtClean="0"/>
              <a:t> and vinyl on. Sure Cuts A Lot allows you to download your custom graphics to the </a:t>
            </a:r>
            <a:r>
              <a:rPr lang="en-US" sz="2800" dirty="0" err="1" smtClean="0"/>
              <a:t>Cricut</a:t>
            </a:r>
            <a:r>
              <a:rPr lang="en-US" sz="2800" dirty="0" smtClean="0"/>
              <a:t>. Some </a:t>
            </a:r>
            <a:r>
              <a:rPr lang="en-US" sz="2800" dirty="0" err="1" smtClean="0"/>
              <a:t>scrapbooker</a:t>
            </a:r>
            <a:r>
              <a:rPr lang="en-US" sz="2800" dirty="0" smtClean="0"/>
              <a:t> at your school might have a </a:t>
            </a:r>
            <a:r>
              <a:rPr lang="en-US" sz="2800" dirty="0" err="1" smtClean="0"/>
              <a:t>Cricut</a:t>
            </a:r>
            <a:r>
              <a:rPr lang="en-US" sz="2800" dirty="0" smtClean="0"/>
              <a:t>.</a:t>
            </a:r>
          </a:p>
          <a:p>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1066800" y="3977640"/>
            <a:ext cx="3200400" cy="2880360"/>
          </a:xfrm>
          <a:prstGeom prst="rect">
            <a:avLst/>
          </a:prstGeom>
          <a:noFill/>
          <a:ln w="9525">
            <a:noFill/>
            <a:miter lim="800000"/>
            <a:headEnd/>
            <a:tailEnd/>
          </a:ln>
        </p:spPr>
      </p:pic>
      <p:sp>
        <p:nvSpPr>
          <p:cNvPr id="5" name="TextBox 4"/>
          <p:cNvSpPr txBox="1"/>
          <p:nvPr/>
        </p:nvSpPr>
        <p:spPr>
          <a:xfrm>
            <a:off x="4495800" y="4495800"/>
            <a:ext cx="4191000" cy="2585323"/>
          </a:xfrm>
          <a:prstGeom prst="rect">
            <a:avLst/>
          </a:prstGeom>
          <a:noFill/>
        </p:spPr>
        <p:txBody>
          <a:bodyPr wrap="square" rtlCol="0">
            <a:spAutoFit/>
          </a:bodyPr>
          <a:lstStyle/>
          <a:p>
            <a:r>
              <a:rPr lang="en-US" dirty="0" err="1" smtClean="0"/>
              <a:t>Cricut</a:t>
            </a:r>
            <a:r>
              <a:rPr lang="en-US" dirty="0" smtClean="0"/>
              <a:t>: </a:t>
            </a:r>
            <a:r>
              <a:rPr lang="en-US" u="sng" dirty="0" smtClean="0">
                <a:hlinkClick r:id="rId3"/>
              </a:rPr>
              <a:t>http://www.cricut.com/</a:t>
            </a:r>
            <a:endParaRPr lang="en-US" dirty="0" smtClean="0"/>
          </a:p>
          <a:p>
            <a:r>
              <a:rPr lang="en-US" dirty="0" smtClean="0"/>
              <a:t>Sure Cuts A lot for </a:t>
            </a:r>
            <a:r>
              <a:rPr lang="en-US" dirty="0" err="1" smtClean="0"/>
              <a:t>Cricut</a:t>
            </a:r>
            <a:r>
              <a:rPr lang="en-US" dirty="0" smtClean="0"/>
              <a:t> Machine - </a:t>
            </a:r>
            <a:r>
              <a:rPr lang="en-US" u="sng" dirty="0" smtClean="0">
                <a:hlinkClick r:id="rId4"/>
              </a:rPr>
              <a:t>http://www.craftedge.com/purchase/purchase.html</a:t>
            </a:r>
            <a:endParaRPr lang="en-US" u="sng" dirty="0" smtClean="0"/>
          </a:p>
          <a:p>
            <a:r>
              <a:rPr lang="en-US" dirty="0" smtClean="0"/>
              <a:t>Image to </a:t>
            </a:r>
            <a:r>
              <a:rPr lang="en-US" dirty="0" err="1" smtClean="0"/>
              <a:t>Cricut</a:t>
            </a:r>
            <a:r>
              <a:rPr lang="en-US" dirty="0" smtClean="0"/>
              <a:t> tutorial - </a:t>
            </a:r>
            <a:r>
              <a:rPr lang="en-US" u="sng" dirty="0" smtClean="0">
                <a:hlinkClick r:id="rId5"/>
              </a:rPr>
              <a:t>http://scrappydew.com/tutorials/files/category-video-tutorial.php</a:t>
            </a: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a </a:t>
            </a:r>
            <a:r>
              <a:rPr lang="en-US" dirty="0" err="1" smtClean="0"/>
              <a:t>Diecut</a:t>
            </a:r>
            <a:r>
              <a:rPr lang="en-US" dirty="0" smtClean="0"/>
              <a:t> machine</a:t>
            </a:r>
            <a:endParaRPr lang="en-US" dirty="0"/>
          </a:p>
        </p:txBody>
      </p:sp>
      <p:sp>
        <p:nvSpPr>
          <p:cNvPr id="3" name="Content Placeholder 2"/>
          <p:cNvSpPr>
            <a:spLocks noGrp="1"/>
          </p:cNvSpPr>
          <p:nvPr>
            <p:ph idx="1"/>
          </p:nvPr>
        </p:nvSpPr>
        <p:spPr/>
        <p:txBody>
          <a:bodyPr/>
          <a:lstStyle/>
          <a:p>
            <a:r>
              <a:rPr lang="en-US" dirty="0" smtClean="0"/>
              <a:t>Your school might have </a:t>
            </a:r>
            <a:r>
              <a:rPr lang="en-US" dirty="0" err="1" smtClean="0"/>
              <a:t>one.Try</a:t>
            </a:r>
            <a:r>
              <a:rPr lang="en-US" dirty="0" smtClean="0"/>
              <a:t> the elementary school</a:t>
            </a:r>
          </a:p>
          <a:p>
            <a:r>
              <a:rPr lang="en-US" dirty="0" smtClean="0"/>
              <a:t>Or a </a:t>
            </a:r>
            <a:r>
              <a:rPr lang="en-US" dirty="0" err="1" smtClean="0"/>
              <a:t>scrapbooker</a:t>
            </a:r>
            <a:endParaRPr lang="en-US" dirty="0" smtClean="0"/>
          </a:p>
          <a:p>
            <a:r>
              <a:rPr lang="en-US" dirty="0" err="1" smtClean="0"/>
              <a:t>Sizzix</a:t>
            </a:r>
            <a:r>
              <a:rPr lang="en-US" dirty="0" smtClean="0"/>
              <a:t> or Ellison</a:t>
            </a:r>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486400" y="2209800"/>
            <a:ext cx="2381250" cy="238125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905000" y="4000500"/>
            <a:ext cx="2857500" cy="2857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it really is</a:t>
            </a:r>
            <a:endParaRPr lang="en-US" dirty="0"/>
          </a:p>
        </p:txBody>
      </p:sp>
      <p:sp>
        <p:nvSpPr>
          <p:cNvPr id="3" name="Content Placeholder 2"/>
          <p:cNvSpPr>
            <a:spLocks noGrp="1"/>
          </p:cNvSpPr>
          <p:nvPr>
            <p:ph idx="1"/>
          </p:nvPr>
        </p:nvSpPr>
        <p:spPr/>
        <p:txBody>
          <a:bodyPr/>
          <a:lstStyle/>
          <a:p>
            <a:r>
              <a:rPr lang="en-US" dirty="0" smtClean="0"/>
              <a:t>The Marketing Arm</a:t>
            </a:r>
          </a:p>
          <a:p>
            <a:pPr lvl="1"/>
            <a:r>
              <a:rPr lang="en-US" dirty="0" smtClean="0"/>
              <a:t>Often Overlooked </a:t>
            </a:r>
          </a:p>
          <a:p>
            <a:pPr lvl="1"/>
            <a:r>
              <a:rPr lang="en-US" dirty="0" smtClean="0"/>
              <a:t>Allows the engineering team to function</a:t>
            </a:r>
          </a:p>
          <a:p>
            <a:pPr lvl="1"/>
            <a:r>
              <a:rPr lang="en-US" dirty="0" smtClean="0"/>
              <a:t>Makes the team memorable and recognizable from year to year</a:t>
            </a:r>
          </a:p>
          <a:p>
            <a:pPr lvl="1"/>
            <a:r>
              <a:rPr lang="en-US" dirty="0" smtClean="0"/>
              <a:t>A easy entrance into science and engineering for that kid who doesn’t think they know enough to build a robot.</a:t>
            </a:r>
          </a:p>
          <a:p>
            <a:pPr lvl="1"/>
            <a:r>
              <a:rPr lang="en-US" dirty="0" smtClean="0"/>
              <a:t>Responsible for the team “brand”</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Yudu</a:t>
            </a:r>
            <a:endParaRPr lang="en-US" dirty="0"/>
          </a:p>
        </p:txBody>
      </p:sp>
      <p:sp>
        <p:nvSpPr>
          <p:cNvPr id="3" name="Content Placeholder 2"/>
          <p:cNvSpPr>
            <a:spLocks noGrp="1"/>
          </p:cNvSpPr>
          <p:nvPr>
            <p:ph idx="1"/>
          </p:nvPr>
        </p:nvSpPr>
        <p:spPr/>
        <p:txBody>
          <a:bodyPr/>
          <a:lstStyle/>
          <a:p>
            <a:r>
              <a:rPr lang="en-US" dirty="0" err="1" smtClean="0"/>
              <a:t>Screenprinting</a:t>
            </a: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5181600" y="685800"/>
            <a:ext cx="3038475" cy="3427400"/>
          </a:xfrm>
          <a:prstGeom prst="rect">
            <a:avLst/>
          </a:prstGeom>
          <a:noFill/>
          <a:ln w="9525">
            <a:noFill/>
            <a:miter lim="800000"/>
            <a:headEnd/>
            <a:tailEnd/>
          </a:ln>
        </p:spPr>
      </p:pic>
      <p:sp>
        <p:nvSpPr>
          <p:cNvPr id="5" name="TextBox 4"/>
          <p:cNvSpPr txBox="1"/>
          <p:nvPr/>
        </p:nvSpPr>
        <p:spPr>
          <a:xfrm>
            <a:off x="1066800" y="2438400"/>
            <a:ext cx="3886200" cy="1754326"/>
          </a:xfrm>
          <a:prstGeom prst="rect">
            <a:avLst/>
          </a:prstGeom>
          <a:noFill/>
        </p:spPr>
        <p:txBody>
          <a:bodyPr wrap="square" rtlCol="0">
            <a:spAutoFit/>
          </a:bodyPr>
          <a:lstStyle/>
          <a:p>
            <a:r>
              <a:rPr lang="en-US" dirty="0" smtClean="0"/>
              <a:t> </a:t>
            </a:r>
            <a:r>
              <a:rPr lang="en-US" dirty="0" err="1" smtClean="0"/>
              <a:t>Yudu</a:t>
            </a:r>
            <a:r>
              <a:rPr lang="en-US" dirty="0" smtClean="0"/>
              <a:t> – Screen print </a:t>
            </a:r>
            <a:r>
              <a:rPr lang="en-US" u="sng" dirty="0" smtClean="0">
                <a:hlinkClick r:id="rId3"/>
              </a:rPr>
              <a:t>http://www.whatdoyudu.com/</a:t>
            </a:r>
            <a:endParaRPr lang="en-US" dirty="0" smtClean="0"/>
          </a:p>
          <a:p>
            <a:r>
              <a:rPr lang="en-US" dirty="0" smtClean="0"/>
              <a:t>Screen Printing: Cheap, Dirty, and At Home  - </a:t>
            </a:r>
            <a:r>
              <a:rPr lang="en-US" u="sng" dirty="0" smtClean="0">
                <a:hlinkClick r:id="rId4"/>
              </a:rPr>
              <a:t>http://www.instructables.com/id/Screen-Printing:-Cheap,-Dirty,-and-At-Home/</a:t>
            </a:r>
            <a:endParaRPr lang="en-US" dirty="0" smtClean="0"/>
          </a:p>
          <a:p>
            <a:endParaRPr lang="en-US" dirty="0"/>
          </a:p>
        </p:txBody>
      </p:sp>
      <p:sp>
        <p:nvSpPr>
          <p:cNvPr id="7" name="TextBox 6"/>
          <p:cNvSpPr txBox="1"/>
          <p:nvPr/>
        </p:nvSpPr>
        <p:spPr>
          <a:xfrm>
            <a:off x="1219200" y="4419600"/>
            <a:ext cx="7467600" cy="1815882"/>
          </a:xfrm>
          <a:prstGeom prst="rect">
            <a:avLst/>
          </a:prstGeom>
          <a:noFill/>
        </p:spPr>
        <p:txBody>
          <a:bodyPr wrap="square" rtlCol="0">
            <a:spAutoFit/>
          </a:bodyPr>
          <a:lstStyle/>
          <a:p>
            <a:r>
              <a:rPr lang="en-US" sz="2800" dirty="0" smtClean="0"/>
              <a:t>Use it to make flair, t-shirts, working shirts. Buy your competition shirts from a vendor, but you could make build season shirts or personalize shirts for build season.</a:t>
            </a:r>
            <a:endParaRPr lang="en-US" sz="28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Sewing Machine</a:t>
            </a:r>
            <a:endParaRPr lang="en-US" dirty="0"/>
          </a:p>
        </p:txBody>
      </p:sp>
      <p:sp>
        <p:nvSpPr>
          <p:cNvPr id="3" name="Content Placeholder 2"/>
          <p:cNvSpPr>
            <a:spLocks noGrp="1"/>
          </p:cNvSpPr>
          <p:nvPr>
            <p:ph idx="1"/>
          </p:nvPr>
        </p:nvSpPr>
        <p:spPr/>
        <p:txBody>
          <a:bodyPr/>
          <a:lstStyle/>
          <a:p>
            <a:r>
              <a:rPr lang="en-US" dirty="0" smtClean="0"/>
              <a:t>Find someone who can sew. A parent or non-builder. They can help you design costumes.                                                                                                                  </a:t>
            </a:r>
            <a:endParaRPr lang="en-US" dirty="0"/>
          </a:p>
        </p:txBody>
      </p:sp>
      <p:pic>
        <p:nvPicPr>
          <p:cNvPr id="4" name="Picture 3" descr="driveteam.jpg"/>
          <p:cNvPicPr>
            <a:picLocks noChangeAspect="1"/>
          </p:cNvPicPr>
          <p:nvPr/>
        </p:nvPicPr>
        <p:blipFill>
          <a:blip r:embed="rId2" cstate="print"/>
          <a:srcRect l="19444" t="4167" r="13889" b="20833"/>
          <a:stretch>
            <a:fillRect/>
          </a:stretch>
        </p:blipFill>
        <p:spPr>
          <a:xfrm>
            <a:off x="4343400" y="2743200"/>
            <a:ext cx="4114800" cy="3086100"/>
          </a:xfrm>
          <a:prstGeom prst="rect">
            <a:avLst/>
          </a:prstGeom>
        </p:spPr>
      </p:pic>
      <p:sp>
        <p:nvSpPr>
          <p:cNvPr id="6" name="TextBox 5"/>
          <p:cNvSpPr txBox="1"/>
          <p:nvPr/>
        </p:nvSpPr>
        <p:spPr>
          <a:xfrm>
            <a:off x="1143000" y="2971800"/>
            <a:ext cx="2895600" cy="3539430"/>
          </a:xfrm>
          <a:prstGeom prst="rect">
            <a:avLst/>
          </a:prstGeom>
          <a:noFill/>
        </p:spPr>
        <p:txBody>
          <a:bodyPr wrap="square" rtlCol="0">
            <a:spAutoFit/>
          </a:bodyPr>
          <a:lstStyle/>
          <a:p>
            <a:pPr>
              <a:buFont typeface="Arial" pitchFamily="34" charset="0"/>
              <a:buChar char="•"/>
            </a:pPr>
            <a:r>
              <a:rPr lang="en-US" sz="2800" dirty="0" smtClean="0"/>
              <a:t>Check out patterns from the fabric store. They have a lot of costume patterns that you could adapt. They have every thing from animals to pirates and elves.</a:t>
            </a:r>
            <a:endParaRPr lang="en-US" sz="28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1066800" y="685800"/>
            <a:ext cx="7772400" cy="5105400"/>
          </a:xfrm>
        </p:spPr>
        <p:txBody>
          <a:bodyPr/>
          <a:lstStyle/>
          <a:p>
            <a:r>
              <a:rPr lang="en-US" dirty="0" smtClean="0"/>
              <a:t>Iron</a:t>
            </a:r>
          </a:p>
          <a:p>
            <a:pPr lvl="1"/>
            <a:r>
              <a:rPr lang="en-US" dirty="0" smtClean="0"/>
              <a:t>$10 -$14 cheap is fine , </a:t>
            </a:r>
            <a:r>
              <a:rPr lang="en-US" dirty="0" err="1" smtClean="0"/>
              <a:t>teflon</a:t>
            </a:r>
            <a:r>
              <a:rPr lang="en-US" dirty="0" smtClean="0"/>
              <a:t> coated nice</a:t>
            </a:r>
          </a:p>
          <a:p>
            <a:pPr lvl="1"/>
            <a:r>
              <a:rPr lang="en-US" dirty="0" smtClean="0"/>
              <a:t>Good for iron </a:t>
            </a:r>
            <a:r>
              <a:rPr lang="en-US" dirty="0" err="1" smtClean="0"/>
              <a:t>ons</a:t>
            </a:r>
            <a:r>
              <a:rPr lang="en-US" dirty="0" smtClean="0"/>
              <a:t> and getting the wrinkles out of your flag that some kid stuffed into the crate last year.</a:t>
            </a:r>
          </a:p>
          <a:p>
            <a:pPr lvl="1"/>
            <a:r>
              <a:rPr lang="en-US" dirty="0" smtClean="0"/>
              <a:t>The team will destroy it. Glue gets on it, iron-</a:t>
            </a:r>
            <a:r>
              <a:rPr lang="en-US" dirty="0" err="1" smtClean="0"/>
              <a:t>ons</a:t>
            </a:r>
            <a:r>
              <a:rPr lang="en-US" dirty="0" smtClean="0"/>
              <a:t> will get burned on it .</a:t>
            </a:r>
          </a:p>
          <a:p>
            <a:endParaRPr lang="en-US" dirty="0"/>
          </a:p>
        </p:txBody>
      </p:sp>
      <p:pic>
        <p:nvPicPr>
          <p:cNvPr id="4101" name="Picture 5"/>
          <p:cNvPicPr>
            <a:picLocks noChangeAspect="1" noChangeArrowheads="1"/>
          </p:cNvPicPr>
          <p:nvPr/>
        </p:nvPicPr>
        <p:blipFill>
          <a:blip r:embed="rId2" cstate="print"/>
          <a:srcRect/>
          <a:stretch>
            <a:fillRect/>
          </a:stretch>
        </p:blipFill>
        <p:spPr bwMode="auto">
          <a:xfrm>
            <a:off x="3429000" y="4114800"/>
            <a:ext cx="3076575" cy="2162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762000"/>
            <a:ext cx="7772400" cy="5029200"/>
          </a:xfrm>
        </p:spPr>
        <p:txBody>
          <a:bodyPr/>
          <a:lstStyle/>
          <a:p>
            <a:r>
              <a:rPr lang="en-US" dirty="0" smtClean="0"/>
              <a:t>Glue Guns</a:t>
            </a:r>
          </a:p>
          <a:p>
            <a:pPr lvl="1"/>
            <a:r>
              <a:rPr lang="en-US" dirty="0" smtClean="0"/>
              <a:t>Hobby Lobby has them for around $3</a:t>
            </a:r>
          </a:p>
          <a:p>
            <a:pPr lvl="1"/>
            <a:r>
              <a:rPr lang="en-US" dirty="0" smtClean="0"/>
              <a:t>Get about  5 low melt</a:t>
            </a:r>
          </a:p>
          <a:p>
            <a:pPr lvl="1"/>
            <a:r>
              <a:rPr lang="en-US" dirty="0" smtClean="0"/>
              <a:t>Get one nice one like </a:t>
            </a:r>
            <a:r>
              <a:rPr lang="en-US" dirty="0" err="1" smtClean="0"/>
              <a:t>Aleene’s</a:t>
            </a:r>
            <a:r>
              <a:rPr lang="en-US" dirty="0" smtClean="0"/>
              <a:t> Ultimate Glue Gun at Michaels </a:t>
            </a:r>
            <a:endParaRPr lang="en-US" dirty="0"/>
          </a:p>
        </p:txBody>
      </p:sp>
      <p:pic>
        <p:nvPicPr>
          <p:cNvPr id="5123" name="Picture 3"/>
          <p:cNvPicPr>
            <a:picLocks noChangeAspect="1" noChangeArrowheads="1"/>
          </p:cNvPicPr>
          <p:nvPr/>
        </p:nvPicPr>
        <p:blipFill>
          <a:blip r:embed="rId2" cstate="print"/>
          <a:srcRect/>
          <a:stretch>
            <a:fillRect/>
          </a:stretch>
        </p:blipFill>
        <p:spPr bwMode="auto">
          <a:xfrm>
            <a:off x="4191000" y="3429000"/>
            <a:ext cx="2505075" cy="24549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Supplies</a:t>
            </a:r>
            <a:endParaRPr lang="en-US" dirty="0"/>
          </a:p>
        </p:txBody>
      </p:sp>
      <p:sp>
        <p:nvSpPr>
          <p:cNvPr id="3" name="Content Placeholder 2"/>
          <p:cNvSpPr>
            <a:spLocks noGrp="1"/>
          </p:cNvSpPr>
          <p:nvPr>
            <p:ph idx="1"/>
          </p:nvPr>
        </p:nvSpPr>
        <p:spPr/>
        <p:txBody>
          <a:bodyPr/>
          <a:lstStyle/>
          <a:p>
            <a:r>
              <a:rPr lang="en-US" dirty="0" smtClean="0"/>
              <a:t>Inkjet T-shirt Transfer</a:t>
            </a:r>
          </a:p>
          <a:p>
            <a:pPr lvl="1"/>
            <a:r>
              <a:rPr lang="en-US" dirty="0" smtClean="0"/>
              <a:t>$20 / 10 sheets</a:t>
            </a:r>
          </a:p>
          <a:p>
            <a:pPr lvl="1"/>
            <a:r>
              <a:rPr lang="en-US" dirty="0" smtClean="0"/>
              <a:t>$1/sheet online</a:t>
            </a:r>
          </a:p>
          <a:p>
            <a:pPr lvl="1"/>
            <a:r>
              <a:rPr lang="en-US" dirty="0" smtClean="0"/>
              <a:t>Don’t wash well</a:t>
            </a:r>
          </a:p>
          <a:p>
            <a:pPr lvl="1"/>
            <a:r>
              <a:rPr lang="en-US" dirty="0" smtClean="0"/>
              <a:t>Easy to use for 1 or 2						shirts for limited use                                                                                                              </a:t>
            </a:r>
          </a:p>
          <a:p>
            <a:r>
              <a:rPr lang="en-US" dirty="0" smtClean="0"/>
              <a:t>We make 2 safety captain shirts.</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4876800" y="1905000"/>
            <a:ext cx="2552700" cy="2886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762000"/>
            <a:ext cx="7772400" cy="5029200"/>
          </a:xfrm>
        </p:spPr>
        <p:txBody>
          <a:bodyPr/>
          <a:lstStyle/>
          <a:p>
            <a:r>
              <a:rPr lang="en-US" dirty="0" err="1" smtClean="0"/>
              <a:t>Heat’N</a:t>
            </a:r>
            <a:r>
              <a:rPr lang="en-US" dirty="0" smtClean="0"/>
              <a:t> Bond – Ultra and </a:t>
            </a:r>
            <a:r>
              <a:rPr lang="en-US" dirty="0" err="1" smtClean="0"/>
              <a:t>lite</a:t>
            </a:r>
            <a:r>
              <a:rPr lang="en-US" dirty="0" smtClean="0"/>
              <a:t> iron on adhesive</a:t>
            </a:r>
          </a:p>
          <a:p>
            <a:pPr lvl="1"/>
            <a:r>
              <a:rPr lang="en-US" dirty="0" smtClean="0"/>
              <a:t>$10.99  for 17” X 5 yards</a:t>
            </a:r>
          </a:p>
          <a:p>
            <a:pPr lvl="1"/>
            <a:r>
              <a:rPr lang="en-US" dirty="0" err="1" smtClean="0"/>
              <a:t>JoAnn’s</a:t>
            </a:r>
            <a:r>
              <a:rPr lang="en-US" dirty="0" smtClean="0"/>
              <a:t> &amp; </a:t>
            </a:r>
            <a:r>
              <a:rPr lang="en-US" dirty="0" err="1" smtClean="0"/>
              <a:t>Walmart</a:t>
            </a:r>
            <a:endParaRPr lang="en-US" dirty="0" smtClean="0"/>
          </a:p>
          <a:p>
            <a:pPr lvl="1"/>
            <a:r>
              <a:rPr lang="en-US" dirty="0" smtClean="0"/>
              <a:t>Also can use Wonder Under</a:t>
            </a:r>
          </a:p>
          <a:p>
            <a:pPr lvl="1"/>
            <a:r>
              <a:rPr lang="en-US" dirty="0" smtClean="0"/>
              <a:t>Ultra can “leak” through thinner fabrics</a:t>
            </a:r>
          </a:p>
          <a:p>
            <a:pPr lvl="1"/>
            <a:r>
              <a:rPr lang="en-US" dirty="0" smtClean="0"/>
              <a:t>Use it to </a:t>
            </a:r>
            <a:r>
              <a:rPr lang="en-US" dirty="0" err="1" smtClean="0"/>
              <a:t>applique</a:t>
            </a:r>
            <a:r>
              <a:rPr lang="en-US" dirty="0" smtClean="0"/>
              <a:t> fabrics onto flags and        costumes</a:t>
            </a:r>
            <a:endParaRPr lang="en-US" dirty="0"/>
          </a:p>
        </p:txBody>
      </p:sp>
      <p:pic>
        <p:nvPicPr>
          <p:cNvPr id="6146" name="Picture 2"/>
          <p:cNvPicPr>
            <a:picLocks noChangeAspect="1" noChangeArrowheads="1"/>
          </p:cNvPicPr>
          <p:nvPr/>
        </p:nvPicPr>
        <p:blipFill>
          <a:blip r:embed="rId2" cstate="print"/>
          <a:srcRect l="37377" r="35410"/>
          <a:stretch>
            <a:fillRect/>
          </a:stretch>
        </p:blipFill>
        <p:spPr bwMode="auto">
          <a:xfrm>
            <a:off x="7315200" y="2209800"/>
            <a:ext cx="1075189" cy="44614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990600"/>
            <a:ext cx="7772400" cy="4800600"/>
          </a:xfrm>
        </p:spPr>
        <p:txBody>
          <a:bodyPr/>
          <a:lstStyle/>
          <a:p>
            <a:r>
              <a:rPr lang="en-US" dirty="0" smtClean="0"/>
              <a:t>Velcro</a:t>
            </a:r>
          </a:p>
          <a:p>
            <a:pPr lvl="1"/>
            <a:r>
              <a:rPr lang="en-US" dirty="0" smtClean="0"/>
              <a:t>Preferably Industrial strength</a:t>
            </a:r>
          </a:p>
          <a:p>
            <a:pPr lvl="1"/>
            <a:r>
              <a:rPr lang="en-US" dirty="0" smtClean="0"/>
              <a:t>Cheaper on line, but can get it in 15 yard lengths for 25-30 dollars at </a:t>
            </a:r>
            <a:r>
              <a:rPr lang="en-US" dirty="0" err="1" smtClean="0"/>
              <a:t>JoAnn’s</a:t>
            </a:r>
            <a:r>
              <a:rPr lang="en-US" dirty="0" smtClean="0"/>
              <a:t>. Use a coupon for 40% off.</a:t>
            </a:r>
          </a:p>
          <a:p>
            <a:pPr lvl="1"/>
            <a:r>
              <a:rPr lang="en-US" dirty="0" smtClean="0"/>
              <a:t>Use it to hang banners, attach stuff to robot, build podiums.</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762000"/>
            <a:ext cx="7772400" cy="5029200"/>
          </a:xfrm>
        </p:spPr>
        <p:txBody>
          <a:bodyPr/>
          <a:lstStyle/>
          <a:p>
            <a:r>
              <a:rPr lang="en-US" dirty="0" smtClean="0"/>
              <a:t>Iron on Letters and images</a:t>
            </a:r>
          </a:p>
          <a:p>
            <a:pPr lvl="1"/>
            <a:r>
              <a:rPr lang="en-US" dirty="0" smtClean="0"/>
              <a:t>Use to personalize t-shirt 				with kid’s names.</a:t>
            </a:r>
          </a:p>
          <a:p>
            <a:pPr lvl="1"/>
            <a:r>
              <a:rPr lang="en-US" dirty="0" smtClean="0"/>
              <a:t>Pretty expensive</a:t>
            </a:r>
          </a:p>
          <a:p>
            <a:pPr lvl="1"/>
            <a:r>
              <a:rPr lang="en-US" dirty="0" smtClean="0"/>
              <a:t>Sizes up to 5 inches could					be used for flags.</a:t>
            </a:r>
          </a:p>
          <a:p>
            <a:r>
              <a:rPr lang="en-US" dirty="0" smtClean="0"/>
              <a:t>Felt Stick on letters</a:t>
            </a:r>
          </a:p>
          <a:p>
            <a:pPr>
              <a:buNone/>
            </a:pPr>
            <a:endParaRPr lang="en-US" dirty="0" smtClean="0"/>
          </a:p>
          <a:p>
            <a:pPr lvl="1"/>
            <a:endParaRPr lang="en-US" dirty="0"/>
          </a:p>
        </p:txBody>
      </p:sp>
      <p:pic>
        <p:nvPicPr>
          <p:cNvPr id="3075" name="Picture 3"/>
          <p:cNvPicPr>
            <a:picLocks noChangeAspect="1" noChangeArrowheads="1"/>
          </p:cNvPicPr>
          <p:nvPr/>
        </p:nvPicPr>
        <p:blipFill>
          <a:blip r:embed="rId2" cstate="print"/>
          <a:srcRect/>
          <a:stretch>
            <a:fillRect/>
          </a:stretch>
        </p:blipFill>
        <p:spPr bwMode="auto">
          <a:xfrm>
            <a:off x="5486400" y="1371600"/>
            <a:ext cx="2519362" cy="28537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Coupons, Coupons, Coupons</a:t>
            </a:r>
            <a:endParaRPr lang="en-US" dirty="0"/>
          </a:p>
        </p:txBody>
      </p:sp>
      <p:sp>
        <p:nvSpPr>
          <p:cNvPr id="3" name="Content Placeholder 2"/>
          <p:cNvSpPr>
            <a:spLocks noGrp="1"/>
          </p:cNvSpPr>
          <p:nvPr>
            <p:ph idx="1"/>
          </p:nvPr>
        </p:nvSpPr>
        <p:spPr/>
        <p:txBody>
          <a:bodyPr/>
          <a:lstStyle/>
          <a:p>
            <a:r>
              <a:rPr lang="en-US" dirty="0" smtClean="0"/>
              <a:t>Michaels, </a:t>
            </a:r>
            <a:r>
              <a:rPr lang="en-US" dirty="0" err="1" smtClean="0"/>
              <a:t>JoAnns</a:t>
            </a:r>
            <a:r>
              <a:rPr lang="en-US" dirty="0" smtClean="0"/>
              <a:t>, Hobby Lobby</a:t>
            </a:r>
          </a:p>
          <a:p>
            <a:r>
              <a:rPr lang="en-US" dirty="0" smtClean="0"/>
              <a:t>Sign up for tax exempt card at all stores or have a tax exempt certificate with you at all times</a:t>
            </a:r>
          </a:p>
          <a:p>
            <a:r>
              <a:rPr lang="en-US" dirty="0" smtClean="0"/>
              <a:t>Sign up for email coupons AND snail mail coupons at all stores.</a:t>
            </a:r>
          </a:p>
          <a:p>
            <a:r>
              <a:rPr lang="en-US" dirty="0" smtClean="0"/>
              <a:t>Sign all team members up for coupons and collect them. 40% for one item off adds up.</a:t>
            </a:r>
          </a:p>
          <a:p>
            <a:r>
              <a:rPr lang="en-US" dirty="0" smtClean="0"/>
              <a:t>Sign up for educational discount</a:t>
            </a:r>
          </a:p>
          <a:p>
            <a:pPr>
              <a:buNone/>
            </a:pP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a:t>
            </a:r>
            <a:endParaRPr lang="en-US" dirty="0"/>
          </a:p>
        </p:txBody>
      </p:sp>
      <p:sp>
        <p:nvSpPr>
          <p:cNvPr id="3" name="Content Placeholder 2"/>
          <p:cNvSpPr>
            <a:spLocks noGrp="1"/>
          </p:cNvSpPr>
          <p:nvPr>
            <p:ph idx="1"/>
          </p:nvPr>
        </p:nvSpPr>
        <p:spPr/>
        <p:txBody>
          <a:bodyPr/>
          <a:lstStyle/>
          <a:p>
            <a:r>
              <a:rPr lang="en-US" dirty="0" smtClean="0"/>
              <a:t>Most kids don’t like to wear hats</a:t>
            </a:r>
          </a:p>
          <a:p>
            <a:r>
              <a:rPr lang="en-US" dirty="0" smtClean="0"/>
              <a:t>Many kids are afraid to look silly. Train the team that it is alright.</a:t>
            </a:r>
          </a:p>
          <a:p>
            <a:r>
              <a:rPr lang="en-US" dirty="0" smtClean="0"/>
              <a:t>You never come home with all the hats you made.</a:t>
            </a:r>
          </a:p>
          <a:p>
            <a:r>
              <a:rPr lang="en-US" dirty="0" smtClean="0"/>
              <a:t>If it is uncomfortable or hot, it isn’t going to get worn.</a:t>
            </a:r>
          </a:p>
          <a:p>
            <a:r>
              <a:rPr lang="en-US" dirty="0" smtClean="0"/>
              <a:t>Don’t use a lot of white, it gets dirty.</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of spirit as marketing</a:t>
            </a:r>
            <a:endParaRPr lang="en-US" dirty="0"/>
          </a:p>
        </p:txBody>
      </p:sp>
      <p:sp>
        <p:nvSpPr>
          <p:cNvPr id="3" name="Content Placeholder 2"/>
          <p:cNvSpPr>
            <a:spLocks noGrp="1"/>
          </p:cNvSpPr>
          <p:nvPr>
            <p:ph idx="1"/>
          </p:nvPr>
        </p:nvSpPr>
        <p:spPr/>
        <p:txBody>
          <a:bodyPr/>
          <a:lstStyle/>
          <a:p>
            <a:r>
              <a:rPr lang="en-US" dirty="0" smtClean="0"/>
              <a:t>In a company, no matter how great your “product” is, if nobody has heard about it, nobody will buy it.</a:t>
            </a:r>
          </a:p>
          <a:p>
            <a:r>
              <a:rPr lang="en-US" dirty="0" smtClean="0"/>
              <a:t>Your image is how every team will think of you and recognize you year after year.</a:t>
            </a:r>
          </a:p>
          <a:p>
            <a:r>
              <a:rPr lang="en-US" dirty="0" smtClean="0"/>
              <a:t>You are trying to establish a “reputation” with a visual hook.</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sz="2800" dirty="0" smtClean="0"/>
              <a:t>Spirit is marketing.</a:t>
            </a:r>
          </a:p>
          <a:p>
            <a:r>
              <a:rPr lang="en-US" sz="2800" dirty="0" smtClean="0"/>
              <a:t>It brands your team and makes them memorable.</a:t>
            </a:r>
          </a:p>
          <a:p>
            <a:r>
              <a:rPr lang="en-US" sz="2800" dirty="0" smtClean="0"/>
              <a:t>It gives everyone a responsibility.</a:t>
            </a:r>
          </a:p>
          <a:p>
            <a:r>
              <a:rPr lang="en-US" sz="2800" dirty="0" smtClean="0"/>
              <a:t>Stay on message.</a:t>
            </a:r>
          </a:p>
          <a:p>
            <a:r>
              <a:rPr lang="en-US" sz="2800" dirty="0" smtClean="0"/>
              <a:t>Push your number and logo.</a:t>
            </a:r>
          </a:p>
          <a:p>
            <a:r>
              <a:rPr lang="en-US" sz="2800" dirty="0" smtClean="0"/>
              <a:t>Don’t be afraid to be silly.</a:t>
            </a:r>
          </a:p>
          <a:p>
            <a:r>
              <a:rPr lang="en-US" sz="2800" dirty="0" smtClean="0"/>
              <a:t>Don’t save it just for the competitions.</a:t>
            </a:r>
          </a:p>
          <a:p>
            <a:r>
              <a:rPr lang="en-US" sz="2800" dirty="0" smtClean="0"/>
              <a:t>Use engineering principles to design the flair/swag.</a:t>
            </a:r>
          </a:p>
          <a:p>
            <a:r>
              <a:rPr lang="en-US" sz="2800" dirty="0" smtClean="0"/>
              <a:t>It’s all about fun.</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Gracious professionalism</a:t>
            </a:r>
            <a:endParaRPr lang="en-US" dirty="0"/>
          </a:p>
        </p:txBody>
      </p:sp>
      <p:sp>
        <p:nvSpPr>
          <p:cNvPr id="3" name="Content Placeholder 2"/>
          <p:cNvSpPr>
            <a:spLocks noGrp="1"/>
          </p:cNvSpPr>
          <p:nvPr>
            <p:ph idx="1"/>
          </p:nvPr>
        </p:nvSpPr>
        <p:spPr/>
        <p:txBody>
          <a:bodyPr/>
          <a:lstStyle/>
          <a:p>
            <a:r>
              <a:rPr lang="en-US" dirty="0" smtClean="0"/>
              <a:t>The one thing that sets us apart from other competitions is our ethos of Gracious Professionalism.</a:t>
            </a:r>
          </a:p>
          <a:p>
            <a:r>
              <a:rPr lang="en-US" dirty="0" smtClean="0"/>
              <a:t>That means we don’t  only cheer for our own team, we also cheer for the other teams as well.</a:t>
            </a:r>
          </a:p>
          <a:p>
            <a:r>
              <a:rPr lang="en-US" dirty="0" smtClean="0"/>
              <a:t>When any team does an awesome job, it means they have added to the overall level of the competition which helps all of us. So they deserve our applause and cheers.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772400" cy="1600200"/>
          </a:xfrm>
        </p:spPr>
        <p:txBody>
          <a:bodyPr/>
          <a:lstStyle/>
          <a:p>
            <a:r>
              <a:rPr lang="en-US" dirty="0" smtClean="0"/>
              <a:t>Just as Coke and Pepsi compete for your attention</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219200" y="3048000"/>
            <a:ext cx="2667000" cy="2667000"/>
          </a:xfrm>
          <a:prstGeom prst="rect">
            <a:avLst/>
          </a:prstGeom>
          <a:noFill/>
          <a:ln w="9525">
            <a:noFill/>
            <a:miter lim="800000"/>
            <a:headEnd/>
            <a:tailEnd/>
          </a:ln>
        </p:spPr>
      </p:pic>
      <p:sp>
        <p:nvSpPr>
          <p:cNvPr id="6" name="TextBox 5"/>
          <p:cNvSpPr txBox="1"/>
          <p:nvPr/>
        </p:nvSpPr>
        <p:spPr>
          <a:xfrm>
            <a:off x="4191000" y="4038600"/>
            <a:ext cx="762000" cy="707886"/>
          </a:xfrm>
          <a:prstGeom prst="rect">
            <a:avLst/>
          </a:prstGeom>
          <a:noFill/>
        </p:spPr>
        <p:txBody>
          <a:bodyPr wrap="square" rtlCol="0">
            <a:spAutoFit/>
          </a:bodyPr>
          <a:lstStyle/>
          <a:p>
            <a:pPr algn="ctr"/>
            <a:r>
              <a:rPr lang="en-US" sz="4000" dirty="0" err="1" smtClean="0"/>
              <a:t>vs</a:t>
            </a:r>
            <a:endParaRPr lang="en-US" sz="4000" dirty="0"/>
          </a:p>
        </p:txBody>
      </p:sp>
      <p:pic>
        <p:nvPicPr>
          <p:cNvPr id="2052" name="Picture 4"/>
          <p:cNvPicPr>
            <a:picLocks noGrp="1" noChangeAspect="1" noChangeArrowheads="1"/>
          </p:cNvPicPr>
          <p:nvPr>
            <p:ph idx="1"/>
          </p:nvPr>
        </p:nvPicPr>
        <p:blipFill>
          <a:blip r:embed="rId3" cstate="print"/>
          <a:srcRect/>
          <a:stretch>
            <a:fillRect/>
          </a:stretch>
        </p:blipFill>
        <p:spPr bwMode="auto">
          <a:xfrm>
            <a:off x="5410200" y="3048000"/>
            <a:ext cx="2625555" cy="2638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772400" cy="2057400"/>
          </a:xfrm>
        </p:spPr>
        <p:txBody>
          <a:bodyPr/>
          <a:lstStyle/>
          <a:p>
            <a:r>
              <a:rPr lang="en-US" dirty="0" smtClean="0"/>
              <a:t>We are all trying to attract attention for that final alliance pick</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2438400" y="1828800"/>
            <a:ext cx="6031424" cy="43573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772400" cy="1981200"/>
          </a:xfrm>
        </p:spPr>
        <p:txBody>
          <a:bodyPr/>
          <a:lstStyle/>
          <a:p>
            <a:r>
              <a:rPr lang="en-US" dirty="0" smtClean="0"/>
              <a:t>Most of our robots will be average- not obviously great not absolutely horrible</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2895600" y="2514600"/>
            <a:ext cx="4343400" cy="3906044"/>
          </a:xfrm>
          <a:prstGeom prst="rect">
            <a:avLst/>
          </a:prstGeom>
          <a:noFill/>
          <a:ln w="9525">
            <a:noFill/>
            <a:miter lim="800000"/>
            <a:headEnd/>
            <a:tailEnd/>
          </a:ln>
        </p:spPr>
      </p:pic>
      <p:sp>
        <p:nvSpPr>
          <p:cNvPr id="5" name="TextBox 4"/>
          <p:cNvSpPr txBox="1"/>
          <p:nvPr/>
        </p:nvSpPr>
        <p:spPr>
          <a:xfrm>
            <a:off x="1447800" y="4038600"/>
            <a:ext cx="18288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chemeClr val="bg1">
                    <a:lumMod val="50000"/>
                  </a:schemeClr>
                </a:solidFill>
              </a:rPr>
              <a:t>Lousy Robot</a:t>
            </a:r>
            <a:endParaRPr lang="en-US" dirty="0">
              <a:solidFill>
                <a:schemeClr val="bg1">
                  <a:lumMod val="50000"/>
                </a:schemeClr>
              </a:solidFill>
            </a:endParaRPr>
          </a:p>
        </p:txBody>
      </p:sp>
      <p:sp>
        <p:nvSpPr>
          <p:cNvPr id="8" name="TextBox 7"/>
          <p:cNvSpPr txBox="1"/>
          <p:nvPr/>
        </p:nvSpPr>
        <p:spPr>
          <a:xfrm>
            <a:off x="7010400" y="4038600"/>
            <a:ext cx="18288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chemeClr val="bg1">
                    <a:lumMod val="50000"/>
                  </a:schemeClr>
                </a:solidFill>
              </a:rPr>
              <a:t>Great Robot</a:t>
            </a:r>
            <a:endParaRPr lang="en-US" dirty="0">
              <a:solidFill>
                <a:schemeClr val="bg1">
                  <a:lumMod val="50000"/>
                </a:schemeClr>
              </a:solidFill>
            </a:endParaRPr>
          </a:p>
        </p:txBody>
      </p:sp>
      <p:sp>
        <p:nvSpPr>
          <p:cNvPr id="9" name="TextBox 8"/>
          <p:cNvSpPr txBox="1"/>
          <p:nvPr/>
        </p:nvSpPr>
        <p:spPr>
          <a:xfrm>
            <a:off x="3124200" y="2819400"/>
            <a:ext cx="3886200" cy="923330"/>
          </a:xfrm>
          <a:prstGeom prst="rect">
            <a:avLst/>
          </a:prstGeom>
          <a:noFill/>
        </p:spPr>
        <p:txBody>
          <a:bodyPr wrap="square" rtlCol="0">
            <a:spAutoFit/>
          </a:bodyPr>
          <a:lstStyle/>
          <a:p>
            <a:pPr algn="ctr"/>
            <a:r>
              <a:rPr lang="en-US" dirty="0" smtClean="0">
                <a:solidFill>
                  <a:schemeClr val="bg1">
                    <a:lumMod val="50000"/>
                  </a:schemeClr>
                </a:solidFill>
              </a:rPr>
              <a:t>Most of us are around here</a:t>
            </a:r>
          </a:p>
          <a:p>
            <a:pPr algn="ctr"/>
            <a:r>
              <a:rPr lang="en-US" dirty="0" smtClean="0">
                <a:solidFill>
                  <a:schemeClr val="bg1">
                    <a:lumMod val="50000"/>
                  </a:schemeClr>
                </a:solidFill>
              </a:rPr>
              <a:t>|		|</a:t>
            </a:r>
          </a:p>
          <a:p>
            <a:pPr algn="ctr"/>
            <a:r>
              <a:rPr lang="en-US" dirty="0" smtClean="0">
                <a:solidFill>
                  <a:schemeClr val="bg1">
                    <a:lumMod val="50000"/>
                  </a:schemeClr>
                </a:solidFill>
              </a:rPr>
              <a:t>V		</a:t>
            </a:r>
            <a:r>
              <a:rPr lang="en-US" dirty="0" err="1" smtClean="0">
                <a:solidFill>
                  <a:schemeClr val="bg1">
                    <a:lumMod val="50000"/>
                  </a:schemeClr>
                </a:solidFill>
              </a:rPr>
              <a:t>V</a:t>
            </a:r>
            <a:endParaRPr lang="en-US" dirty="0">
              <a:solidFill>
                <a:schemeClr val="bg1">
                  <a:lumMod val="50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actory design template">
  <a:themeElements>
    <a:clrScheme name="Office Theme 1">
      <a:dk1>
        <a:srgbClr val="000054"/>
      </a:dk1>
      <a:lt1>
        <a:srgbClr val="EAEAEA"/>
      </a:lt1>
      <a:dk2>
        <a:srgbClr val="00007A"/>
      </a:dk2>
      <a:lt2>
        <a:srgbClr val="EBD189"/>
      </a:lt2>
      <a:accent1>
        <a:srgbClr val="FCAB40"/>
      </a:accent1>
      <a:accent2>
        <a:srgbClr val="7176BB"/>
      </a:accent2>
      <a:accent3>
        <a:srgbClr val="AAAABE"/>
      </a:accent3>
      <a:accent4>
        <a:srgbClr val="C8C8C8"/>
      </a:accent4>
      <a:accent5>
        <a:srgbClr val="FDD2AF"/>
      </a:accent5>
      <a:accent6>
        <a:srgbClr val="666AA9"/>
      </a:accent6>
      <a:hlink>
        <a:srgbClr val="B97C01"/>
      </a:hlink>
      <a:folHlink>
        <a:srgbClr val="555BAD"/>
      </a:folHlink>
    </a:clrScheme>
    <a:fontScheme name="Office Theme">
      <a:majorFont>
        <a:latin typeface="Impact"/>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Office Theme 1">
        <a:dk1>
          <a:srgbClr val="000054"/>
        </a:dk1>
        <a:lt1>
          <a:srgbClr val="EAEAEA"/>
        </a:lt1>
        <a:dk2>
          <a:srgbClr val="00007A"/>
        </a:dk2>
        <a:lt2>
          <a:srgbClr val="EBD189"/>
        </a:lt2>
        <a:accent1>
          <a:srgbClr val="FCAB40"/>
        </a:accent1>
        <a:accent2>
          <a:srgbClr val="7176BB"/>
        </a:accent2>
        <a:accent3>
          <a:srgbClr val="AAAABE"/>
        </a:accent3>
        <a:accent4>
          <a:srgbClr val="C8C8C8"/>
        </a:accent4>
        <a:accent5>
          <a:srgbClr val="FDD2AF"/>
        </a:accent5>
        <a:accent6>
          <a:srgbClr val="666AA9"/>
        </a:accent6>
        <a:hlink>
          <a:srgbClr val="B97C01"/>
        </a:hlink>
        <a:folHlink>
          <a:srgbClr val="555BAD"/>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CC"/>
        </a:lt1>
        <a:dk2>
          <a:srgbClr val="993300"/>
        </a:dk2>
        <a:lt2>
          <a:srgbClr val="EDE1AF"/>
        </a:lt2>
        <a:accent1>
          <a:srgbClr val="CAC0E2"/>
        </a:accent1>
        <a:accent2>
          <a:srgbClr val="DFC977"/>
        </a:accent2>
        <a:accent3>
          <a:srgbClr val="FFFFE2"/>
        </a:accent3>
        <a:accent4>
          <a:srgbClr val="000000"/>
        </a:accent4>
        <a:accent5>
          <a:srgbClr val="E1DCEE"/>
        </a:accent5>
        <a:accent6>
          <a:srgbClr val="CAB66B"/>
        </a:accent6>
        <a:hlink>
          <a:srgbClr val="CEA79C"/>
        </a:hlink>
        <a:folHlink>
          <a:srgbClr val="FDF1C7"/>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FFFFFF"/>
        </a:lt2>
        <a:accent1>
          <a:srgbClr val="DDDDDD"/>
        </a:accent1>
        <a:accent2>
          <a:srgbClr val="C0C0C0"/>
        </a:accent2>
        <a:accent3>
          <a:srgbClr val="FFFFFF"/>
        </a:accent3>
        <a:accent4>
          <a:srgbClr val="000000"/>
        </a:accent4>
        <a:accent5>
          <a:srgbClr val="EBEBEB"/>
        </a:accent5>
        <a:accent6>
          <a:srgbClr val="AEAEAE"/>
        </a:accent6>
        <a:hlink>
          <a:srgbClr val="B2B2B2"/>
        </a:hlink>
        <a:folHlink>
          <a:srgbClr val="EAEAEA"/>
        </a:folHlink>
      </a:clrScheme>
      <a:clrMap bg1="lt1" tx1="dk1" bg2="lt2" tx2="dk2" accent1="accent1" accent2="accent2" accent3="accent3" accent4="accent4" accent5="accent5" accent6="accent6" hlink="hlink" folHlink="folHlink"/>
    </a:extraClrScheme>
    <a:extraClrScheme>
      <a:clrScheme name="Office Theme 4">
        <a:dk1>
          <a:srgbClr val="481800"/>
        </a:dk1>
        <a:lt1>
          <a:srgbClr val="EAEAEA"/>
        </a:lt1>
        <a:dk2>
          <a:srgbClr val="762700"/>
        </a:dk2>
        <a:lt2>
          <a:srgbClr val="EBD189"/>
        </a:lt2>
        <a:accent1>
          <a:srgbClr val="FCAB40"/>
        </a:accent1>
        <a:accent2>
          <a:srgbClr val="AD717F"/>
        </a:accent2>
        <a:accent3>
          <a:srgbClr val="BDACAA"/>
        </a:accent3>
        <a:accent4>
          <a:srgbClr val="C8C8C8"/>
        </a:accent4>
        <a:accent5>
          <a:srgbClr val="FDD2AF"/>
        </a:accent5>
        <a:accent6>
          <a:srgbClr val="9C6672"/>
        </a:accent6>
        <a:hlink>
          <a:srgbClr val="B97C01"/>
        </a:hlink>
        <a:folHlink>
          <a:srgbClr val="9E4C02"/>
        </a:folHlink>
      </a:clrScheme>
      <a:clrMap bg1="dk2" tx1="lt1" bg2="dk1" tx2="lt2" accent1="accent1" accent2="accent2" accent3="accent3" accent4="accent4" accent5="accent5" accent6="accent6" hlink="hlink" folHlink="folHlink"/>
    </a:extraClrScheme>
    <a:extraClrScheme>
      <a:clrScheme name="Office Theme 5">
        <a:dk1>
          <a:srgbClr val="330066"/>
        </a:dk1>
        <a:lt1>
          <a:srgbClr val="EAEAEA"/>
        </a:lt1>
        <a:dk2>
          <a:srgbClr val="4E009C"/>
        </a:dk2>
        <a:lt2>
          <a:srgbClr val="EBD189"/>
        </a:lt2>
        <a:accent1>
          <a:srgbClr val="FCAB40"/>
        </a:accent1>
        <a:accent2>
          <a:srgbClr val="8871BB"/>
        </a:accent2>
        <a:accent3>
          <a:srgbClr val="B2AACB"/>
        </a:accent3>
        <a:accent4>
          <a:srgbClr val="C8C8C8"/>
        </a:accent4>
        <a:accent5>
          <a:srgbClr val="FDD2AF"/>
        </a:accent5>
        <a:accent6>
          <a:srgbClr val="7B66A9"/>
        </a:accent6>
        <a:hlink>
          <a:srgbClr val="808000"/>
        </a:hlink>
        <a:folHlink>
          <a:srgbClr val="6856AA"/>
        </a:folHlink>
      </a:clrScheme>
      <a:clrMap bg1="dk2" tx1="lt1" bg2="dk1" tx2="lt2" accent1="accent1" accent2="accent2" accent3="accent3" accent4="accent4" accent5="accent5" accent6="accent6" hlink="hlink" folHlink="folHlink"/>
    </a:extraClrScheme>
    <a:extraClrScheme>
      <a:clrScheme name="Office Theme 6">
        <a:dk1>
          <a:srgbClr val="454425"/>
        </a:dk1>
        <a:lt1>
          <a:srgbClr val="EAEAEA"/>
        </a:lt1>
        <a:dk2>
          <a:srgbClr val="4D6A2A"/>
        </a:dk2>
        <a:lt2>
          <a:srgbClr val="EBD189"/>
        </a:lt2>
        <a:accent1>
          <a:srgbClr val="FCAB40"/>
        </a:accent1>
        <a:accent2>
          <a:srgbClr val="A59E79"/>
        </a:accent2>
        <a:accent3>
          <a:srgbClr val="B2B9AC"/>
        </a:accent3>
        <a:accent4>
          <a:srgbClr val="C8C8C8"/>
        </a:accent4>
        <a:accent5>
          <a:srgbClr val="FDD2AF"/>
        </a:accent5>
        <a:accent6>
          <a:srgbClr val="958F6D"/>
        </a:accent6>
        <a:hlink>
          <a:srgbClr val="B97C01"/>
        </a:hlink>
        <a:folHlink>
          <a:srgbClr val="3C5047"/>
        </a:folHlink>
      </a:clrScheme>
      <a:clrMap bg1="dk2" tx1="lt1" bg2="dk1" tx2="lt2" accent1="accent1" accent2="accent2" accent3="accent3" accent4="accent4" accent5="accent5" accent6="accent6" hlink="hlink" folHlink="folHlink"/>
    </a:extraClrScheme>
    <a:extraClrScheme>
      <a:clrScheme name="Office Theme 7">
        <a:dk1>
          <a:srgbClr val="3C2924"/>
        </a:dk1>
        <a:lt1>
          <a:srgbClr val="EAEAEA"/>
        </a:lt1>
        <a:dk2>
          <a:srgbClr val="0D0A46"/>
        </a:dk2>
        <a:lt2>
          <a:srgbClr val="EBD189"/>
        </a:lt2>
        <a:accent1>
          <a:srgbClr val="FCAB40"/>
        </a:accent1>
        <a:accent2>
          <a:srgbClr val="633D4E"/>
        </a:accent2>
        <a:accent3>
          <a:srgbClr val="AAAAB0"/>
        </a:accent3>
        <a:accent4>
          <a:srgbClr val="C8C8C8"/>
        </a:accent4>
        <a:accent5>
          <a:srgbClr val="FDD2AF"/>
        </a:accent5>
        <a:accent6>
          <a:srgbClr val="593646"/>
        </a:accent6>
        <a:hlink>
          <a:srgbClr val="B97C01"/>
        </a:hlink>
        <a:folHlink>
          <a:srgbClr val="2D3024"/>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Factory design template</Template>
  <TotalTime>5496</TotalTime>
  <Words>1898</Words>
  <Application>Microsoft Office PowerPoint</Application>
  <PresentationFormat>On-screen Show (4:3)</PresentationFormat>
  <Paragraphs>229</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Factory design template</vt:lpstr>
      <vt:lpstr>Spirit </vt:lpstr>
      <vt:lpstr>Possible Awards</vt:lpstr>
      <vt:lpstr>Many people think spirit is :</vt:lpstr>
      <vt:lpstr>What it really is</vt:lpstr>
      <vt:lpstr>Think of spirit as marketing</vt:lpstr>
      <vt:lpstr>Gracious professionalism</vt:lpstr>
      <vt:lpstr>Just as Coke and Pepsi compete for your attention</vt:lpstr>
      <vt:lpstr>We are all trying to attract attention for that final alliance pick</vt:lpstr>
      <vt:lpstr>Most of our robots will be average- not obviously great not absolutely horrible</vt:lpstr>
      <vt:lpstr>Slide 10</vt:lpstr>
      <vt:lpstr>Slide 11</vt:lpstr>
      <vt:lpstr>Rules</vt:lpstr>
      <vt:lpstr>First - pick a name/theme</vt:lpstr>
      <vt:lpstr>Name Examples</vt:lpstr>
      <vt:lpstr>Second – pick colors</vt:lpstr>
      <vt:lpstr>Third – make a logo with number</vt:lpstr>
      <vt:lpstr>Slide 17</vt:lpstr>
      <vt:lpstr>Slide 18</vt:lpstr>
      <vt:lpstr>It doesn’t always work the first year</vt:lpstr>
      <vt:lpstr>Fourth - Design your Shirt</vt:lpstr>
      <vt:lpstr>Slide 21</vt:lpstr>
      <vt:lpstr>Fifth – develop flair</vt:lpstr>
      <vt:lpstr>Remember to Sell your number</vt:lpstr>
      <vt:lpstr>Slide 24</vt:lpstr>
      <vt:lpstr>Develop a cheer or dance</vt:lpstr>
      <vt:lpstr>Robot</vt:lpstr>
      <vt:lpstr>Develop a robot “trading card”</vt:lpstr>
      <vt:lpstr>Banners</vt:lpstr>
      <vt:lpstr>Develop a mascot</vt:lpstr>
      <vt:lpstr>Slide 30</vt:lpstr>
      <vt:lpstr>Slide 31</vt:lpstr>
      <vt:lpstr>Design your pit</vt:lpstr>
      <vt:lpstr>Add flags</vt:lpstr>
      <vt:lpstr>Add costumes</vt:lpstr>
      <vt:lpstr>Dress up the drive team</vt:lpstr>
      <vt:lpstr>Slide 36</vt:lpstr>
      <vt:lpstr>Graphics programs</vt:lpstr>
      <vt:lpstr>Cricut or CNC</vt:lpstr>
      <vt:lpstr>Or a Diecut machine</vt:lpstr>
      <vt:lpstr>Yudu</vt:lpstr>
      <vt:lpstr>Sewing Machine</vt:lpstr>
      <vt:lpstr> </vt:lpstr>
      <vt:lpstr>Slide 43</vt:lpstr>
      <vt:lpstr>Supplies</vt:lpstr>
      <vt:lpstr>Slide 45</vt:lpstr>
      <vt:lpstr>Slide 46</vt:lpstr>
      <vt:lpstr>Slide 47</vt:lpstr>
      <vt:lpstr>Coupons, Coupons, Coupons</vt:lpstr>
      <vt:lpstr>Tips</vt:lpstr>
      <vt:lpstr>Conclusion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Spirit </dc:title>
  <dc:creator>Ann Fairburn</dc:creator>
  <cp:lastModifiedBy>LPS</cp:lastModifiedBy>
  <cp:revision>250</cp:revision>
  <dcterms:created xsi:type="dcterms:W3CDTF">2009-12-06T20:56:08Z</dcterms:created>
  <dcterms:modified xsi:type="dcterms:W3CDTF">2009-12-14T18:21:04Z</dcterms:modified>
</cp:coreProperties>
</file>